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344" r:id="rId3"/>
    <p:sldId id="257" r:id="rId4"/>
    <p:sldId id="258" r:id="rId5"/>
    <p:sldId id="259" r:id="rId6"/>
    <p:sldId id="260" r:id="rId7"/>
    <p:sldId id="261" r:id="rId8"/>
    <p:sldId id="264" r:id="rId9"/>
    <p:sldId id="263" r:id="rId10"/>
    <p:sldId id="276" r:id="rId11"/>
    <p:sldId id="274" r:id="rId12"/>
    <p:sldId id="275" r:id="rId13"/>
    <p:sldId id="265" r:id="rId14"/>
    <p:sldId id="273" r:id="rId15"/>
    <p:sldId id="267" r:id="rId16"/>
    <p:sldId id="268" r:id="rId17"/>
    <p:sldId id="269" r:id="rId18"/>
    <p:sldId id="343" r:id="rId19"/>
    <p:sldId id="348" r:id="rId20"/>
    <p:sldId id="346" r:id="rId21"/>
    <p:sldId id="352" r:id="rId22"/>
    <p:sldId id="347" r:id="rId23"/>
    <p:sldId id="349" r:id="rId24"/>
    <p:sldId id="350" r:id="rId25"/>
    <p:sldId id="35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CD38B1-80E8-46AE-BEA2-3B1204983224}" v="47" dt="2023-11-13T23:47:08.3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92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gan Rovira" userId="f78b8aa5423d1d0d" providerId="LiveId" clId="{F8A4FBF0-1BDE-4982-9686-A152A1BD488C}"/>
    <pc:docChg chg="custSel addSld delSld modSld sldOrd">
      <pc:chgData name="Morgan Rovira" userId="f78b8aa5423d1d0d" providerId="LiveId" clId="{F8A4FBF0-1BDE-4982-9686-A152A1BD488C}" dt="2023-11-12T12:20:37.664" v="3824" actId="2696"/>
      <pc:docMkLst>
        <pc:docMk/>
      </pc:docMkLst>
      <pc:sldChg chg="modSp mod">
        <pc:chgData name="Morgan Rovira" userId="f78b8aa5423d1d0d" providerId="LiveId" clId="{F8A4FBF0-1BDE-4982-9686-A152A1BD488C}" dt="2023-11-10T21:07:46.598" v="2764" actId="255"/>
        <pc:sldMkLst>
          <pc:docMk/>
          <pc:sldMk cId="3723815043" sldId="261"/>
        </pc:sldMkLst>
        <pc:spChg chg="mod">
          <ac:chgData name="Morgan Rovira" userId="f78b8aa5423d1d0d" providerId="LiveId" clId="{F8A4FBF0-1BDE-4982-9686-A152A1BD488C}" dt="2023-11-10T21:07:46.598" v="2764" actId="255"/>
          <ac:spMkLst>
            <pc:docMk/>
            <pc:sldMk cId="3723815043" sldId="261"/>
            <ac:spMk id="2" creationId="{4BFEB998-1972-66AC-E28D-B44A56295740}"/>
          </ac:spMkLst>
        </pc:spChg>
      </pc:sldChg>
      <pc:sldChg chg="modSp del mod">
        <pc:chgData name="Morgan Rovira" userId="f78b8aa5423d1d0d" providerId="LiveId" clId="{F8A4FBF0-1BDE-4982-9686-A152A1BD488C}" dt="2023-11-10T21:06:22.850" v="2733" actId="2696"/>
        <pc:sldMkLst>
          <pc:docMk/>
          <pc:sldMk cId="4251267790" sldId="262"/>
        </pc:sldMkLst>
        <pc:spChg chg="mod">
          <ac:chgData name="Morgan Rovira" userId="f78b8aa5423d1d0d" providerId="LiveId" clId="{F8A4FBF0-1BDE-4982-9686-A152A1BD488C}" dt="2023-11-10T21:03:50.803" v="2709" actId="20577"/>
          <ac:spMkLst>
            <pc:docMk/>
            <pc:sldMk cId="4251267790" sldId="262"/>
            <ac:spMk id="2" creationId="{4BFEB998-1972-66AC-E28D-B44A56295740}"/>
          </ac:spMkLst>
        </pc:spChg>
        <pc:spChg chg="mod">
          <ac:chgData name="Morgan Rovira" userId="f78b8aa5423d1d0d" providerId="LiveId" clId="{F8A4FBF0-1BDE-4982-9686-A152A1BD488C}" dt="2023-11-10T21:03:59.104" v="2710" actId="20577"/>
          <ac:spMkLst>
            <pc:docMk/>
            <pc:sldMk cId="4251267790" sldId="262"/>
            <ac:spMk id="3" creationId="{04F042F0-901C-2248-9249-08B050CF73C5}"/>
          </ac:spMkLst>
        </pc:spChg>
      </pc:sldChg>
      <pc:sldChg chg="modSp add mod">
        <pc:chgData name="Morgan Rovira" userId="f78b8aa5423d1d0d" providerId="LiveId" clId="{F8A4FBF0-1BDE-4982-9686-A152A1BD488C}" dt="2023-11-10T21:11:05.967" v="3042" actId="20577"/>
        <pc:sldMkLst>
          <pc:docMk/>
          <pc:sldMk cId="1087628580" sldId="263"/>
        </pc:sldMkLst>
        <pc:spChg chg="mod">
          <ac:chgData name="Morgan Rovira" userId="f78b8aa5423d1d0d" providerId="LiveId" clId="{F8A4FBF0-1BDE-4982-9686-A152A1BD488C}" dt="2023-11-10T21:07:58.669" v="2765" actId="255"/>
          <ac:spMkLst>
            <pc:docMk/>
            <pc:sldMk cId="1087628580" sldId="263"/>
            <ac:spMk id="2" creationId="{4BFEB998-1972-66AC-E28D-B44A56295740}"/>
          </ac:spMkLst>
        </pc:spChg>
        <pc:spChg chg="mod">
          <ac:chgData name="Morgan Rovira" userId="f78b8aa5423d1d0d" providerId="LiveId" clId="{F8A4FBF0-1BDE-4982-9686-A152A1BD488C}" dt="2023-11-10T21:11:05.967" v="3042" actId="20577"/>
          <ac:spMkLst>
            <pc:docMk/>
            <pc:sldMk cId="1087628580" sldId="263"/>
            <ac:spMk id="3" creationId="{04F042F0-901C-2248-9249-08B050CF73C5}"/>
          </ac:spMkLst>
        </pc:spChg>
      </pc:sldChg>
      <pc:sldChg chg="addSp delSp modSp new mod modClrScheme chgLayout">
        <pc:chgData name="Morgan Rovira" userId="f78b8aa5423d1d0d" providerId="LiveId" clId="{F8A4FBF0-1BDE-4982-9686-A152A1BD488C}" dt="2023-11-10T21:03:30.133" v="2708" actId="20577"/>
        <pc:sldMkLst>
          <pc:docMk/>
          <pc:sldMk cId="2631701576" sldId="264"/>
        </pc:sldMkLst>
        <pc:spChg chg="del mod ord">
          <ac:chgData name="Morgan Rovira" userId="f78b8aa5423d1d0d" providerId="LiveId" clId="{F8A4FBF0-1BDE-4982-9686-A152A1BD488C}" dt="2023-11-05T16:11:57.739" v="817" actId="700"/>
          <ac:spMkLst>
            <pc:docMk/>
            <pc:sldMk cId="2631701576" sldId="264"/>
            <ac:spMk id="2" creationId="{BACFB91E-35DB-0D77-8B6B-B884FF75B312}"/>
          </ac:spMkLst>
        </pc:spChg>
        <pc:spChg chg="del mod ord">
          <ac:chgData name="Morgan Rovira" userId="f78b8aa5423d1d0d" providerId="LiveId" clId="{F8A4FBF0-1BDE-4982-9686-A152A1BD488C}" dt="2023-11-05T16:11:57.739" v="817" actId="700"/>
          <ac:spMkLst>
            <pc:docMk/>
            <pc:sldMk cId="2631701576" sldId="264"/>
            <ac:spMk id="3" creationId="{82548DBC-5323-96D6-41AF-97DD4364A062}"/>
          </ac:spMkLst>
        </pc:spChg>
        <pc:spChg chg="add mod ord">
          <ac:chgData name="Morgan Rovira" userId="f78b8aa5423d1d0d" providerId="LiveId" clId="{F8A4FBF0-1BDE-4982-9686-A152A1BD488C}" dt="2023-11-10T21:03:30.133" v="2708" actId="20577"/>
          <ac:spMkLst>
            <pc:docMk/>
            <pc:sldMk cId="2631701576" sldId="264"/>
            <ac:spMk id="4" creationId="{B2D93E4E-EFAC-B0C7-AD4A-FE4E24503CB8}"/>
          </ac:spMkLst>
        </pc:spChg>
        <pc:spChg chg="add del mod ord">
          <ac:chgData name="Morgan Rovira" userId="f78b8aa5423d1d0d" providerId="LiveId" clId="{F8A4FBF0-1BDE-4982-9686-A152A1BD488C}" dt="2023-11-05T16:13:57.502" v="873" actId="21"/>
          <ac:spMkLst>
            <pc:docMk/>
            <pc:sldMk cId="2631701576" sldId="264"/>
            <ac:spMk id="5" creationId="{9890FC99-A152-F13A-89CE-0640F2E363A7}"/>
          </ac:spMkLst>
        </pc:spChg>
      </pc:sldChg>
      <pc:sldChg chg="modSp add mod ord">
        <pc:chgData name="Morgan Rovira" userId="f78b8aa5423d1d0d" providerId="LiveId" clId="{F8A4FBF0-1BDE-4982-9686-A152A1BD488C}" dt="2023-11-10T22:10:23.400" v="3759" actId="20577"/>
        <pc:sldMkLst>
          <pc:docMk/>
          <pc:sldMk cId="1528644415" sldId="265"/>
        </pc:sldMkLst>
        <pc:spChg chg="mod">
          <ac:chgData name="Morgan Rovira" userId="f78b8aa5423d1d0d" providerId="LiveId" clId="{F8A4FBF0-1BDE-4982-9686-A152A1BD488C}" dt="2023-11-10T22:07:11.115" v="3726" actId="20577"/>
          <ac:spMkLst>
            <pc:docMk/>
            <pc:sldMk cId="1528644415" sldId="265"/>
            <ac:spMk id="2" creationId="{4BFEB998-1972-66AC-E28D-B44A56295740}"/>
          </ac:spMkLst>
        </pc:spChg>
        <pc:spChg chg="mod">
          <ac:chgData name="Morgan Rovira" userId="f78b8aa5423d1d0d" providerId="LiveId" clId="{F8A4FBF0-1BDE-4982-9686-A152A1BD488C}" dt="2023-11-10T22:10:23.400" v="3759" actId="20577"/>
          <ac:spMkLst>
            <pc:docMk/>
            <pc:sldMk cId="1528644415" sldId="265"/>
            <ac:spMk id="3" creationId="{04F042F0-901C-2248-9249-08B050CF73C5}"/>
          </ac:spMkLst>
        </pc:spChg>
      </pc:sldChg>
      <pc:sldChg chg="modSp add del mod">
        <pc:chgData name="Morgan Rovira" userId="f78b8aa5423d1d0d" providerId="LiveId" clId="{F8A4FBF0-1BDE-4982-9686-A152A1BD488C}" dt="2023-11-10T21:51:40.131" v="3359" actId="2696"/>
        <pc:sldMkLst>
          <pc:docMk/>
          <pc:sldMk cId="839208367" sldId="266"/>
        </pc:sldMkLst>
        <pc:spChg chg="mod">
          <ac:chgData name="Morgan Rovira" userId="f78b8aa5423d1d0d" providerId="LiveId" clId="{F8A4FBF0-1BDE-4982-9686-A152A1BD488C}" dt="2023-11-05T16:42:15.298" v="1679" actId="2710"/>
          <ac:spMkLst>
            <pc:docMk/>
            <pc:sldMk cId="839208367" sldId="266"/>
            <ac:spMk id="3" creationId="{04F042F0-901C-2248-9249-08B050CF73C5}"/>
          </ac:spMkLst>
        </pc:spChg>
      </pc:sldChg>
      <pc:sldChg chg="modSp add mod">
        <pc:chgData name="Morgan Rovira" userId="f78b8aa5423d1d0d" providerId="LiveId" clId="{F8A4FBF0-1BDE-4982-9686-A152A1BD488C}" dt="2023-11-05T16:45:41.706" v="1831" actId="2710"/>
        <pc:sldMkLst>
          <pc:docMk/>
          <pc:sldMk cId="2459365101" sldId="267"/>
        </pc:sldMkLst>
        <pc:spChg chg="mod">
          <ac:chgData name="Morgan Rovira" userId="f78b8aa5423d1d0d" providerId="LiveId" clId="{F8A4FBF0-1BDE-4982-9686-A152A1BD488C}" dt="2023-11-05T16:45:41.706" v="1831" actId="2710"/>
          <ac:spMkLst>
            <pc:docMk/>
            <pc:sldMk cId="2459365101" sldId="267"/>
            <ac:spMk id="3" creationId="{04F042F0-901C-2248-9249-08B050CF73C5}"/>
          </ac:spMkLst>
        </pc:spChg>
      </pc:sldChg>
      <pc:sldChg chg="modSp add mod">
        <pc:chgData name="Morgan Rovira" userId="f78b8aa5423d1d0d" providerId="LiveId" clId="{F8A4FBF0-1BDE-4982-9686-A152A1BD488C}" dt="2023-11-05T16:51:24.417" v="2030" actId="33524"/>
        <pc:sldMkLst>
          <pc:docMk/>
          <pc:sldMk cId="1686731743" sldId="268"/>
        </pc:sldMkLst>
        <pc:spChg chg="mod">
          <ac:chgData name="Morgan Rovira" userId="f78b8aa5423d1d0d" providerId="LiveId" clId="{F8A4FBF0-1BDE-4982-9686-A152A1BD488C}" dt="2023-11-05T16:51:24.417" v="2030" actId="33524"/>
          <ac:spMkLst>
            <pc:docMk/>
            <pc:sldMk cId="1686731743" sldId="268"/>
            <ac:spMk id="3" creationId="{04F042F0-901C-2248-9249-08B050CF73C5}"/>
          </ac:spMkLst>
        </pc:spChg>
      </pc:sldChg>
      <pc:sldChg chg="modSp add mod">
        <pc:chgData name="Morgan Rovira" userId="f78b8aa5423d1d0d" providerId="LiveId" clId="{F8A4FBF0-1BDE-4982-9686-A152A1BD488C}" dt="2023-11-08T21:48:27.789" v="2341" actId="255"/>
        <pc:sldMkLst>
          <pc:docMk/>
          <pc:sldMk cId="3295307490" sldId="269"/>
        </pc:sldMkLst>
        <pc:spChg chg="mod">
          <ac:chgData name="Morgan Rovira" userId="f78b8aa5423d1d0d" providerId="LiveId" clId="{F8A4FBF0-1BDE-4982-9686-A152A1BD488C}" dt="2023-11-08T21:48:27.789" v="2341" actId="255"/>
          <ac:spMkLst>
            <pc:docMk/>
            <pc:sldMk cId="3295307490" sldId="269"/>
            <ac:spMk id="3" creationId="{04F042F0-901C-2248-9249-08B050CF73C5}"/>
          </ac:spMkLst>
        </pc:spChg>
      </pc:sldChg>
      <pc:sldChg chg="modSp add del mod ord">
        <pc:chgData name="Morgan Rovira" userId="f78b8aa5423d1d0d" providerId="LiveId" clId="{F8A4FBF0-1BDE-4982-9686-A152A1BD488C}" dt="2023-11-10T21:12:31.136" v="3045" actId="2696"/>
        <pc:sldMkLst>
          <pc:docMk/>
          <pc:sldMk cId="3251015995" sldId="270"/>
        </pc:sldMkLst>
        <pc:spChg chg="mod">
          <ac:chgData name="Morgan Rovira" userId="f78b8aa5423d1d0d" providerId="LiveId" clId="{F8A4FBF0-1BDE-4982-9686-A152A1BD488C}" dt="2023-11-08T22:03:34.998" v="2388" actId="20577"/>
          <ac:spMkLst>
            <pc:docMk/>
            <pc:sldMk cId="3251015995" sldId="270"/>
            <ac:spMk id="4" creationId="{B2D93E4E-EFAC-B0C7-AD4A-FE4E24503CB8}"/>
          </ac:spMkLst>
        </pc:spChg>
      </pc:sldChg>
      <pc:sldChg chg="modSp add del mod">
        <pc:chgData name="Morgan Rovira" userId="f78b8aa5423d1d0d" providerId="LiveId" clId="{F8A4FBF0-1BDE-4982-9686-A152A1BD488C}" dt="2023-11-08T22:03:10.725" v="2344" actId="2696"/>
        <pc:sldMkLst>
          <pc:docMk/>
          <pc:sldMk cId="3390290670" sldId="270"/>
        </pc:sldMkLst>
        <pc:spChg chg="mod">
          <ac:chgData name="Morgan Rovira" userId="f78b8aa5423d1d0d" providerId="LiveId" clId="{F8A4FBF0-1BDE-4982-9686-A152A1BD488C}" dt="2023-11-08T22:03:04.197" v="2343" actId="20577"/>
          <ac:spMkLst>
            <pc:docMk/>
            <pc:sldMk cId="3390290670" sldId="270"/>
            <ac:spMk id="3" creationId="{04F042F0-901C-2248-9249-08B050CF73C5}"/>
          </ac:spMkLst>
        </pc:spChg>
      </pc:sldChg>
      <pc:sldChg chg="modSp add del mod ord">
        <pc:chgData name="Morgan Rovira" userId="f78b8aa5423d1d0d" providerId="LiveId" clId="{F8A4FBF0-1BDE-4982-9686-A152A1BD488C}" dt="2023-11-10T21:12:26.245" v="3044" actId="2696"/>
        <pc:sldMkLst>
          <pc:docMk/>
          <pc:sldMk cId="3500614534" sldId="271"/>
        </pc:sldMkLst>
        <pc:spChg chg="mod">
          <ac:chgData name="Morgan Rovira" userId="f78b8aa5423d1d0d" providerId="LiveId" clId="{F8A4FBF0-1BDE-4982-9686-A152A1BD488C}" dt="2023-11-08T22:21:48.333" v="2411" actId="20577"/>
          <ac:spMkLst>
            <pc:docMk/>
            <pc:sldMk cId="3500614534" sldId="271"/>
            <ac:spMk id="2" creationId="{4BFEB998-1972-66AC-E28D-B44A56295740}"/>
          </ac:spMkLst>
        </pc:spChg>
        <pc:spChg chg="mod">
          <ac:chgData name="Morgan Rovira" userId="f78b8aa5423d1d0d" providerId="LiveId" clId="{F8A4FBF0-1BDE-4982-9686-A152A1BD488C}" dt="2023-11-08T22:24:01.986" v="2617" actId="20577"/>
          <ac:spMkLst>
            <pc:docMk/>
            <pc:sldMk cId="3500614534" sldId="271"/>
            <ac:spMk id="3" creationId="{04F042F0-901C-2248-9249-08B050CF73C5}"/>
          </ac:spMkLst>
        </pc:spChg>
      </pc:sldChg>
      <pc:sldChg chg="modSp add del mod">
        <pc:chgData name="Morgan Rovira" userId="f78b8aa5423d1d0d" providerId="LiveId" clId="{F8A4FBF0-1BDE-4982-9686-A152A1BD488C}" dt="2023-11-10T21:12:21.384" v="3043" actId="2696"/>
        <pc:sldMkLst>
          <pc:docMk/>
          <pc:sldMk cId="1203848350" sldId="272"/>
        </pc:sldMkLst>
        <pc:spChg chg="mod">
          <ac:chgData name="Morgan Rovira" userId="f78b8aa5423d1d0d" providerId="LiveId" clId="{F8A4FBF0-1BDE-4982-9686-A152A1BD488C}" dt="2023-11-08T22:26:05.119" v="2631" actId="20577"/>
          <ac:spMkLst>
            <pc:docMk/>
            <pc:sldMk cId="1203848350" sldId="272"/>
            <ac:spMk id="2" creationId="{4BFEB998-1972-66AC-E28D-B44A56295740}"/>
          </ac:spMkLst>
        </pc:spChg>
        <pc:spChg chg="mod">
          <ac:chgData name="Morgan Rovira" userId="f78b8aa5423d1d0d" providerId="LiveId" clId="{F8A4FBF0-1BDE-4982-9686-A152A1BD488C}" dt="2023-11-08T22:25:56.997" v="2621" actId="20577"/>
          <ac:spMkLst>
            <pc:docMk/>
            <pc:sldMk cId="1203848350" sldId="272"/>
            <ac:spMk id="3" creationId="{04F042F0-901C-2248-9249-08B050CF73C5}"/>
          </ac:spMkLst>
        </pc:spChg>
      </pc:sldChg>
      <pc:sldChg chg="new del">
        <pc:chgData name="Morgan Rovira" userId="f78b8aa5423d1d0d" providerId="LiveId" clId="{F8A4FBF0-1BDE-4982-9686-A152A1BD488C}" dt="2023-11-08T22:25:48.931" v="2619" actId="2696"/>
        <pc:sldMkLst>
          <pc:docMk/>
          <pc:sldMk cId="3476877569" sldId="272"/>
        </pc:sldMkLst>
      </pc:sldChg>
      <pc:sldChg chg="modSp add mod">
        <pc:chgData name="Morgan Rovira" userId="f78b8aa5423d1d0d" providerId="LiveId" clId="{F8A4FBF0-1BDE-4982-9686-A152A1BD488C}" dt="2023-11-10T22:15:27.924" v="3821" actId="20577"/>
        <pc:sldMkLst>
          <pc:docMk/>
          <pc:sldMk cId="2942743766" sldId="273"/>
        </pc:sldMkLst>
        <pc:spChg chg="mod">
          <ac:chgData name="Morgan Rovira" userId="f78b8aa5423d1d0d" providerId="LiveId" clId="{F8A4FBF0-1BDE-4982-9686-A152A1BD488C}" dt="2023-11-10T22:13:47.319" v="3780" actId="20577"/>
          <ac:spMkLst>
            <pc:docMk/>
            <pc:sldMk cId="2942743766" sldId="273"/>
            <ac:spMk id="2" creationId="{4BFEB998-1972-66AC-E28D-B44A56295740}"/>
          </ac:spMkLst>
        </pc:spChg>
        <pc:spChg chg="mod">
          <ac:chgData name="Morgan Rovira" userId="f78b8aa5423d1d0d" providerId="LiveId" clId="{F8A4FBF0-1BDE-4982-9686-A152A1BD488C}" dt="2023-11-10T22:15:27.924" v="3821" actId="20577"/>
          <ac:spMkLst>
            <pc:docMk/>
            <pc:sldMk cId="2942743766" sldId="273"/>
            <ac:spMk id="3" creationId="{04F042F0-901C-2248-9249-08B050CF73C5}"/>
          </ac:spMkLst>
        </pc:spChg>
      </pc:sldChg>
      <pc:sldChg chg="modSp add mod ord">
        <pc:chgData name="Morgan Rovira" userId="f78b8aa5423d1d0d" providerId="LiveId" clId="{F8A4FBF0-1BDE-4982-9686-A152A1BD488C}" dt="2023-11-10T21:51:24.594" v="3358"/>
        <pc:sldMkLst>
          <pc:docMk/>
          <pc:sldMk cId="48963612" sldId="274"/>
        </pc:sldMkLst>
        <pc:spChg chg="mod">
          <ac:chgData name="Morgan Rovira" userId="f78b8aa5423d1d0d" providerId="LiveId" clId="{F8A4FBF0-1BDE-4982-9686-A152A1BD488C}" dt="2023-11-10T21:15:51.625" v="3102" actId="20577"/>
          <ac:spMkLst>
            <pc:docMk/>
            <pc:sldMk cId="48963612" sldId="274"/>
            <ac:spMk id="2" creationId="{4BFEB998-1972-66AC-E28D-B44A56295740}"/>
          </ac:spMkLst>
        </pc:spChg>
        <pc:spChg chg="mod">
          <ac:chgData name="Morgan Rovira" userId="f78b8aa5423d1d0d" providerId="LiveId" clId="{F8A4FBF0-1BDE-4982-9686-A152A1BD488C}" dt="2023-11-10T21:18:19.845" v="3180" actId="20577"/>
          <ac:spMkLst>
            <pc:docMk/>
            <pc:sldMk cId="48963612" sldId="274"/>
            <ac:spMk id="3" creationId="{04F042F0-901C-2248-9249-08B050CF73C5}"/>
          </ac:spMkLst>
        </pc:spChg>
      </pc:sldChg>
      <pc:sldChg chg="modSp add mod">
        <pc:chgData name="Morgan Rovira" userId="f78b8aa5423d1d0d" providerId="LiveId" clId="{F8A4FBF0-1BDE-4982-9686-A152A1BD488C}" dt="2023-11-10T21:50:08.567" v="3356" actId="20577"/>
        <pc:sldMkLst>
          <pc:docMk/>
          <pc:sldMk cId="3988696856" sldId="275"/>
        </pc:sldMkLst>
        <pc:spChg chg="mod">
          <ac:chgData name="Morgan Rovira" userId="f78b8aa5423d1d0d" providerId="LiveId" clId="{F8A4FBF0-1BDE-4982-9686-A152A1BD488C}" dt="2023-11-10T21:47:52.573" v="3221" actId="20577"/>
          <ac:spMkLst>
            <pc:docMk/>
            <pc:sldMk cId="3988696856" sldId="275"/>
            <ac:spMk id="2" creationId="{4BFEB998-1972-66AC-E28D-B44A56295740}"/>
          </ac:spMkLst>
        </pc:spChg>
        <pc:spChg chg="mod">
          <ac:chgData name="Morgan Rovira" userId="f78b8aa5423d1d0d" providerId="LiveId" clId="{F8A4FBF0-1BDE-4982-9686-A152A1BD488C}" dt="2023-11-10T21:50:08.567" v="3356" actId="20577"/>
          <ac:spMkLst>
            <pc:docMk/>
            <pc:sldMk cId="3988696856" sldId="275"/>
            <ac:spMk id="3" creationId="{04F042F0-901C-2248-9249-08B050CF73C5}"/>
          </ac:spMkLst>
        </pc:spChg>
      </pc:sldChg>
      <pc:sldChg chg="modSp add mod ord">
        <pc:chgData name="Morgan Rovira" userId="f78b8aa5423d1d0d" providerId="LiveId" clId="{F8A4FBF0-1BDE-4982-9686-A152A1BD488C}" dt="2023-11-10T22:00:49.181" v="3683"/>
        <pc:sldMkLst>
          <pc:docMk/>
          <pc:sldMk cId="2429455396" sldId="276"/>
        </pc:sldMkLst>
        <pc:spChg chg="mod">
          <ac:chgData name="Morgan Rovira" userId="f78b8aa5423d1d0d" providerId="LiveId" clId="{F8A4FBF0-1BDE-4982-9686-A152A1BD488C}" dt="2023-11-10T21:53:41.255" v="3397" actId="20577"/>
          <ac:spMkLst>
            <pc:docMk/>
            <pc:sldMk cId="2429455396" sldId="276"/>
            <ac:spMk id="2" creationId="{4BFEB998-1972-66AC-E28D-B44A56295740}"/>
          </ac:spMkLst>
        </pc:spChg>
        <pc:spChg chg="mod">
          <ac:chgData name="Morgan Rovira" userId="f78b8aa5423d1d0d" providerId="LiveId" clId="{F8A4FBF0-1BDE-4982-9686-A152A1BD488C}" dt="2023-11-10T21:54:59.651" v="3681" actId="20577"/>
          <ac:spMkLst>
            <pc:docMk/>
            <pc:sldMk cId="2429455396" sldId="276"/>
            <ac:spMk id="3" creationId="{04F042F0-901C-2248-9249-08B050CF73C5}"/>
          </ac:spMkLst>
        </pc:spChg>
      </pc:sldChg>
      <pc:sldChg chg="new del">
        <pc:chgData name="Morgan Rovira" userId="f78b8aa5423d1d0d" providerId="LiveId" clId="{F8A4FBF0-1BDE-4982-9686-A152A1BD488C}" dt="2023-11-12T12:20:37.664" v="3824" actId="2696"/>
        <pc:sldMkLst>
          <pc:docMk/>
          <pc:sldMk cId="91548533" sldId="277"/>
        </pc:sldMkLst>
      </pc:sldChg>
      <pc:sldChg chg="add">
        <pc:chgData name="Morgan Rovira" userId="f78b8aa5423d1d0d" providerId="LiveId" clId="{F8A4FBF0-1BDE-4982-9686-A152A1BD488C}" dt="2023-11-12T12:20:31.911" v="3823"/>
        <pc:sldMkLst>
          <pc:docMk/>
          <pc:sldMk cId="0" sldId="343"/>
        </pc:sldMkLst>
      </pc:sldChg>
    </pc:docChg>
  </pc:docChgLst>
  <pc:docChgLst>
    <pc:chgData name="Morgan Rovira" userId="f78b8aa5423d1d0d" providerId="LiveId" clId="{25CD38B1-80E8-46AE-BEA2-3B1204983224}"/>
    <pc:docChg chg="modSld">
      <pc:chgData name="Morgan Rovira" userId="f78b8aa5423d1d0d" providerId="LiveId" clId="{25CD38B1-80E8-46AE-BEA2-3B1204983224}" dt="2023-11-13T23:47:08.325" v="75"/>
      <pc:docMkLst>
        <pc:docMk/>
      </pc:docMkLst>
      <pc:sldChg chg="modSp mod modAnim">
        <pc:chgData name="Morgan Rovira" userId="f78b8aa5423d1d0d" providerId="LiveId" clId="{25CD38B1-80E8-46AE-BEA2-3B1204983224}" dt="2023-11-13T23:45:04.306" v="59"/>
        <pc:sldMkLst>
          <pc:docMk/>
          <pc:sldMk cId="2683715873" sldId="257"/>
        </pc:sldMkLst>
        <pc:spChg chg="mod">
          <ac:chgData name="Morgan Rovira" userId="f78b8aa5423d1d0d" providerId="LiveId" clId="{25CD38B1-80E8-46AE-BEA2-3B1204983224}" dt="2023-11-13T23:31:13.308" v="13" actId="255"/>
          <ac:spMkLst>
            <pc:docMk/>
            <pc:sldMk cId="2683715873" sldId="257"/>
            <ac:spMk id="3" creationId="{EAFB989C-EEBA-2A41-7021-2AB07D5BFD1C}"/>
          </ac:spMkLst>
        </pc:spChg>
      </pc:sldChg>
      <pc:sldChg chg="modSp mod modAnim">
        <pc:chgData name="Morgan Rovira" userId="f78b8aa5423d1d0d" providerId="LiveId" clId="{25CD38B1-80E8-46AE-BEA2-3B1204983224}" dt="2023-11-13T23:45:19.906" v="60"/>
        <pc:sldMkLst>
          <pc:docMk/>
          <pc:sldMk cId="3353398489" sldId="258"/>
        </pc:sldMkLst>
        <pc:spChg chg="mod">
          <ac:chgData name="Morgan Rovira" userId="f78b8aa5423d1d0d" providerId="LiveId" clId="{25CD38B1-80E8-46AE-BEA2-3B1204983224}" dt="2023-11-13T23:31:04.498" v="12" actId="255"/>
          <ac:spMkLst>
            <pc:docMk/>
            <pc:sldMk cId="3353398489" sldId="258"/>
            <ac:spMk id="3" creationId="{04F042F0-901C-2248-9249-08B050CF73C5}"/>
          </ac:spMkLst>
        </pc:spChg>
      </pc:sldChg>
      <pc:sldChg chg="modSp mod modAnim">
        <pc:chgData name="Morgan Rovira" userId="f78b8aa5423d1d0d" providerId="LiveId" clId="{25CD38B1-80E8-46AE-BEA2-3B1204983224}" dt="2023-11-13T23:45:35.230" v="61"/>
        <pc:sldMkLst>
          <pc:docMk/>
          <pc:sldMk cId="2596743554" sldId="259"/>
        </pc:sldMkLst>
        <pc:spChg chg="mod">
          <ac:chgData name="Morgan Rovira" userId="f78b8aa5423d1d0d" providerId="LiveId" clId="{25CD38B1-80E8-46AE-BEA2-3B1204983224}" dt="2023-11-13T23:30:49.194" v="11" actId="255"/>
          <ac:spMkLst>
            <pc:docMk/>
            <pc:sldMk cId="2596743554" sldId="259"/>
            <ac:spMk id="3" creationId="{04F042F0-901C-2248-9249-08B050CF73C5}"/>
          </ac:spMkLst>
        </pc:spChg>
      </pc:sldChg>
      <pc:sldChg chg="modAnim">
        <pc:chgData name="Morgan Rovira" userId="f78b8aa5423d1d0d" providerId="LiveId" clId="{25CD38B1-80E8-46AE-BEA2-3B1204983224}" dt="2023-11-13T23:45:54.084" v="63"/>
        <pc:sldMkLst>
          <pc:docMk/>
          <pc:sldMk cId="1362747822" sldId="260"/>
        </pc:sldMkLst>
      </pc:sldChg>
      <pc:sldChg chg="modAnim">
        <pc:chgData name="Morgan Rovira" userId="f78b8aa5423d1d0d" providerId="LiveId" clId="{25CD38B1-80E8-46AE-BEA2-3B1204983224}" dt="2023-11-13T23:46:32.080" v="66"/>
        <pc:sldMkLst>
          <pc:docMk/>
          <pc:sldMk cId="3723815043" sldId="261"/>
        </pc:sldMkLst>
      </pc:sldChg>
      <pc:sldChg chg="modSp mod modAnim">
        <pc:chgData name="Morgan Rovira" userId="f78b8aa5423d1d0d" providerId="LiveId" clId="{25CD38B1-80E8-46AE-BEA2-3B1204983224}" dt="2023-11-13T23:46:38.752" v="67"/>
        <pc:sldMkLst>
          <pc:docMk/>
          <pc:sldMk cId="1087628580" sldId="263"/>
        </pc:sldMkLst>
        <pc:spChg chg="mod">
          <ac:chgData name="Morgan Rovira" userId="f78b8aa5423d1d0d" providerId="LiveId" clId="{25CD38B1-80E8-46AE-BEA2-3B1204983224}" dt="2023-11-13T23:30:33.490" v="10" actId="1076"/>
          <ac:spMkLst>
            <pc:docMk/>
            <pc:sldMk cId="1087628580" sldId="263"/>
            <ac:spMk id="3" creationId="{04F042F0-901C-2248-9249-08B050CF73C5}"/>
          </ac:spMkLst>
        </pc:spChg>
      </pc:sldChg>
      <pc:sldChg chg="modSp mod">
        <pc:chgData name="Morgan Rovira" userId="f78b8aa5423d1d0d" providerId="LiveId" clId="{25CD38B1-80E8-46AE-BEA2-3B1204983224}" dt="2023-11-13T23:29:49.639" v="8" actId="122"/>
        <pc:sldMkLst>
          <pc:docMk/>
          <pc:sldMk cId="2631701576" sldId="264"/>
        </pc:sldMkLst>
        <pc:spChg chg="mod">
          <ac:chgData name="Morgan Rovira" userId="f78b8aa5423d1d0d" providerId="LiveId" clId="{25CD38B1-80E8-46AE-BEA2-3B1204983224}" dt="2023-11-13T23:29:49.639" v="8" actId="122"/>
          <ac:spMkLst>
            <pc:docMk/>
            <pc:sldMk cId="2631701576" sldId="264"/>
            <ac:spMk id="4" creationId="{B2D93E4E-EFAC-B0C7-AD4A-FE4E24503CB8}"/>
          </ac:spMkLst>
        </pc:spChg>
      </pc:sldChg>
      <pc:sldChg chg="modSp mod modAnim">
        <pc:chgData name="Morgan Rovira" userId="f78b8aa5423d1d0d" providerId="LiveId" clId="{25CD38B1-80E8-46AE-BEA2-3B1204983224}" dt="2023-11-13T23:46:55.216" v="71"/>
        <pc:sldMkLst>
          <pc:docMk/>
          <pc:sldMk cId="1528644415" sldId="265"/>
        </pc:sldMkLst>
        <pc:spChg chg="mod">
          <ac:chgData name="Morgan Rovira" userId="f78b8aa5423d1d0d" providerId="LiveId" clId="{25CD38B1-80E8-46AE-BEA2-3B1204983224}" dt="2023-11-13T23:32:56.034" v="21" actId="1076"/>
          <ac:spMkLst>
            <pc:docMk/>
            <pc:sldMk cId="1528644415" sldId="265"/>
            <ac:spMk id="3" creationId="{04F042F0-901C-2248-9249-08B050CF73C5}"/>
          </ac:spMkLst>
        </pc:spChg>
      </pc:sldChg>
      <pc:sldChg chg="modSp mod modAnim">
        <pc:chgData name="Morgan Rovira" userId="f78b8aa5423d1d0d" providerId="LiveId" clId="{25CD38B1-80E8-46AE-BEA2-3B1204983224}" dt="2023-11-13T23:47:01.807" v="73"/>
        <pc:sldMkLst>
          <pc:docMk/>
          <pc:sldMk cId="2459365101" sldId="267"/>
        </pc:sldMkLst>
        <pc:spChg chg="mod">
          <ac:chgData name="Morgan Rovira" userId="f78b8aa5423d1d0d" providerId="LiveId" clId="{25CD38B1-80E8-46AE-BEA2-3B1204983224}" dt="2023-11-13T23:33:35.118" v="25" actId="1076"/>
          <ac:spMkLst>
            <pc:docMk/>
            <pc:sldMk cId="2459365101" sldId="267"/>
            <ac:spMk id="3" creationId="{04F042F0-901C-2248-9249-08B050CF73C5}"/>
          </ac:spMkLst>
        </pc:spChg>
      </pc:sldChg>
      <pc:sldChg chg="modSp mod modAnim">
        <pc:chgData name="Morgan Rovira" userId="f78b8aa5423d1d0d" providerId="LiveId" clId="{25CD38B1-80E8-46AE-BEA2-3B1204983224}" dt="2023-11-13T23:47:05.610" v="74"/>
        <pc:sldMkLst>
          <pc:docMk/>
          <pc:sldMk cId="1686731743" sldId="268"/>
        </pc:sldMkLst>
        <pc:spChg chg="mod">
          <ac:chgData name="Morgan Rovira" userId="f78b8aa5423d1d0d" providerId="LiveId" clId="{25CD38B1-80E8-46AE-BEA2-3B1204983224}" dt="2023-11-13T23:33:51.370" v="27" actId="1076"/>
          <ac:spMkLst>
            <pc:docMk/>
            <pc:sldMk cId="1686731743" sldId="268"/>
            <ac:spMk id="3" creationId="{04F042F0-901C-2248-9249-08B050CF73C5}"/>
          </ac:spMkLst>
        </pc:spChg>
      </pc:sldChg>
      <pc:sldChg chg="modSp mod modAnim">
        <pc:chgData name="Morgan Rovira" userId="f78b8aa5423d1d0d" providerId="LiveId" clId="{25CD38B1-80E8-46AE-BEA2-3B1204983224}" dt="2023-11-13T23:47:08.325" v="75"/>
        <pc:sldMkLst>
          <pc:docMk/>
          <pc:sldMk cId="3295307490" sldId="269"/>
        </pc:sldMkLst>
        <pc:spChg chg="mod">
          <ac:chgData name="Morgan Rovira" userId="f78b8aa5423d1d0d" providerId="LiveId" clId="{25CD38B1-80E8-46AE-BEA2-3B1204983224}" dt="2023-11-13T23:34:00.719" v="28" actId="1076"/>
          <ac:spMkLst>
            <pc:docMk/>
            <pc:sldMk cId="3295307490" sldId="269"/>
            <ac:spMk id="3" creationId="{04F042F0-901C-2248-9249-08B050CF73C5}"/>
          </ac:spMkLst>
        </pc:spChg>
      </pc:sldChg>
      <pc:sldChg chg="modSp mod modAnim">
        <pc:chgData name="Morgan Rovira" userId="f78b8aa5423d1d0d" providerId="LiveId" clId="{25CD38B1-80E8-46AE-BEA2-3B1204983224}" dt="2023-11-13T23:46:58.370" v="72"/>
        <pc:sldMkLst>
          <pc:docMk/>
          <pc:sldMk cId="2942743766" sldId="273"/>
        </pc:sldMkLst>
        <pc:spChg chg="mod">
          <ac:chgData name="Morgan Rovira" userId="f78b8aa5423d1d0d" providerId="LiveId" clId="{25CD38B1-80E8-46AE-BEA2-3B1204983224}" dt="2023-11-13T23:33:13.406" v="23" actId="1076"/>
          <ac:spMkLst>
            <pc:docMk/>
            <pc:sldMk cId="2942743766" sldId="273"/>
            <ac:spMk id="3" creationId="{04F042F0-901C-2248-9249-08B050CF73C5}"/>
          </ac:spMkLst>
        </pc:spChg>
      </pc:sldChg>
      <pc:sldChg chg="modSp mod modAnim">
        <pc:chgData name="Morgan Rovira" userId="f78b8aa5423d1d0d" providerId="LiveId" clId="{25CD38B1-80E8-46AE-BEA2-3B1204983224}" dt="2023-11-13T23:46:48.200" v="69"/>
        <pc:sldMkLst>
          <pc:docMk/>
          <pc:sldMk cId="48963612" sldId="274"/>
        </pc:sldMkLst>
        <pc:spChg chg="mod">
          <ac:chgData name="Morgan Rovira" userId="f78b8aa5423d1d0d" providerId="LiveId" clId="{25CD38B1-80E8-46AE-BEA2-3B1204983224}" dt="2023-11-13T23:32:11.636" v="17" actId="1076"/>
          <ac:spMkLst>
            <pc:docMk/>
            <pc:sldMk cId="48963612" sldId="274"/>
            <ac:spMk id="3" creationId="{04F042F0-901C-2248-9249-08B050CF73C5}"/>
          </ac:spMkLst>
        </pc:spChg>
      </pc:sldChg>
      <pc:sldChg chg="modSp mod modAnim">
        <pc:chgData name="Morgan Rovira" userId="f78b8aa5423d1d0d" providerId="LiveId" clId="{25CD38B1-80E8-46AE-BEA2-3B1204983224}" dt="2023-11-13T23:46:51.649" v="70"/>
        <pc:sldMkLst>
          <pc:docMk/>
          <pc:sldMk cId="3988696856" sldId="275"/>
        </pc:sldMkLst>
        <pc:spChg chg="mod">
          <ac:chgData name="Morgan Rovira" userId="f78b8aa5423d1d0d" providerId="LiveId" clId="{25CD38B1-80E8-46AE-BEA2-3B1204983224}" dt="2023-11-13T23:32:38.067" v="19" actId="1076"/>
          <ac:spMkLst>
            <pc:docMk/>
            <pc:sldMk cId="3988696856" sldId="275"/>
            <ac:spMk id="3" creationId="{04F042F0-901C-2248-9249-08B050CF73C5}"/>
          </ac:spMkLst>
        </pc:spChg>
      </pc:sldChg>
      <pc:sldChg chg="modSp mod modAnim">
        <pc:chgData name="Morgan Rovira" userId="f78b8aa5423d1d0d" providerId="LiveId" clId="{25CD38B1-80E8-46AE-BEA2-3B1204983224}" dt="2023-11-13T23:46:45.441" v="68"/>
        <pc:sldMkLst>
          <pc:docMk/>
          <pc:sldMk cId="2429455396" sldId="276"/>
        </pc:sldMkLst>
        <pc:spChg chg="mod">
          <ac:chgData name="Morgan Rovira" userId="f78b8aa5423d1d0d" providerId="LiveId" clId="{25CD38B1-80E8-46AE-BEA2-3B1204983224}" dt="2023-11-13T23:31:41.331" v="15" actId="1076"/>
          <ac:spMkLst>
            <pc:docMk/>
            <pc:sldMk cId="2429455396" sldId="276"/>
            <ac:spMk id="3" creationId="{04F042F0-901C-2248-9249-08B050CF73C5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53D6FC-3990-4378-B773-8ECF55FF1D1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C27F486-7318-483D-8A56-4DFA7047DEB7}">
      <dgm:prSet/>
      <dgm:spPr/>
      <dgm:t>
        <a:bodyPr/>
        <a:lstStyle/>
        <a:p>
          <a:r>
            <a:rPr lang="fr-FR"/>
            <a:t>- Présence des parents : 86% des adolescents viennent en consultation avec au moins un de leurs parents. </a:t>
          </a:r>
          <a:endParaRPr lang="en-US"/>
        </a:p>
      </dgm:t>
    </dgm:pt>
    <dgm:pt modelId="{B59AC4A2-246C-4B1C-8C8F-C733C05397A3}" type="parTrans" cxnId="{8ECF5ACC-D72F-4EAA-A942-64A187599AA3}">
      <dgm:prSet/>
      <dgm:spPr/>
      <dgm:t>
        <a:bodyPr/>
        <a:lstStyle/>
        <a:p>
          <a:endParaRPr lang="en-US"/>
        </a:p>
      </dgm:t>
    </dgm:pt>
    <dgm:pt modelId="{66CAC06B-3ECD-45EA-B927-FD379E06972F}" type="sibTrans" cxnId="{8ECF5ACC-D72F-4EAA-A942-64A187599AA3}">
      <dgm:prSet/>
      <dgm:spPr/>
      <dgm:t>
        <a:bodyPr/>
        <a:lstStyle/>
        <a:p>
          <a:endParaRPr lang="en-US"/>
        </a:p>
      </dgm:t>
    </dgm:pt>
    <dgm:pt modelId="{1D899A10-FF29-46D1-A6C7-24B902C71FE2}">
      <dgm:prSet/>
      <dgm:spPr/>
      <dgm:t>
        <a:bodyPr/>
        <a:lstStyle/>
        <a:p>
          <a:r>
            <a:rPr lang="fr-FR"/>
            <a:t>- Secret médical. </a:t>
          </a:r>
          <a:endParaRPr lang="en-US"/>
        </a:p>
      </dgm:t>
    </dgm:pt>
    <dgm:pt modelId="{C2232A25-246D-46F3-8DF1-A3B20CCBC1A3}" type="parTrans" cxnId="{4960CF31-9E6B-450E-9046-2C33C1A64D1E}">
      <dgm:prSet/>
      <dgm:spPr/>
      <dgm:t>
        <a:bodyPr/>
        <a:lstStyle/>
        <a:p>
          <a:endParaRPr lang="en-US"/>
        </a:p>
      </dgm:t>
    </dgm:pt>
    <dgm:pt modelId="{F4736C25-688A-494A-9EBE-9F291E258ED5}" type="sibTrans" cxnId="{4960CF31-9E6B-450E-9046-2C33C1A64D1E}">
      <dgm:prSet/>
      <dgm:spPr/>
      <dgm:t>
        <a:bodyPr/>
        <a:lstStyle/>
        <a:p>
          <a:endParaRPr lang="en-US"/>
        </a:p>
      </dgm:t>
    </dgm:pt>
    <dgm:pt modelId="{57C3D1CF-C162-43D4-8867-5B0E1309000A}">
      <dgm:prSet/>
      <dgm:spPr/>
      <dgm:t>
        <a:bodyPr/>
        <a:lstStyle/>
        <a:p>
          <a:r>
            <a:rPr lang="fr-FR"/>
            <a:t>- Relation avec le médecin. </a:t>
          </a:r>
          <a:endParaRPr lang="en-US"/>
        </a:p>
      </dgm:t>
    </dgm:pt>
    <dgm:pt modelId="{4CE02ABD-EE9C-4B13-83F0-ADCB517DF05A}" type="parTrans" cxnId="{CD9B55D8-39E7-4D46-A10E-BF0ABA819B7A}">
      <dgm:prSet/>
      <dgm:spPr/>
      <dgm:t>
        <a:bodyPr/>
        <a:lstStyle/>
        <a:p>
          <a:endParaRPr lang="en-US"/>
        </a:p>
      </dgm:t>
    </dgm:pt>
    <dgm:pt modelId="{473AF4DC-7FF1-4263-BB28-E740842585CE}" type="sibTrans" cxnId="{CD9B55D8-39E7-4D46-A10E-BF0ABA819B7A}">
      <dgm:prSet/>
      <dgm:spPr/>
      <dgm:t>
        <a:bodyPr/>
        <a:lstStyle/>
        <a:p>
          <a:endParaRPr lang="en-US"/>
        </a:p>
      </dgm:t>
    </dgm:pt>
    <dgm:pt modelId="{1649ED40-ABED-444D-B0FC-9307A3F67338}">
      <dgm:prSet/>
      <dgm:spPr/>
      <dgm:t>
        <a:bodyPr/>
        <a:lstStyle/>
        <a:p>
          <a:r>
            <a:rPr lang="fr-FR"/>
            <a:t>- La psychologie de l’adolescent en soi. </a:t>
          </a:r>
          <a:endParaRPr lang="en-US"/>
        </a:p>
      </dgm:t>
    </dgm:pt>
    <dgm:pt modelId="{0EF579FC-418A-49DA-A217-756E68AB7FEC}" type="parTrans" cxnId="{2303C9AD-B4C4-4FFA-98B7-3DD2FD3A9E05}">
      <dgm:prSet/>
      <dgm:spPr/>
      <dgm:t>
        <a:bodyPr/>
        <a:lstStyle/>
        <a:p>
          <a:endParaRPr lang="en-US"/>
        </a:p>
      </dgm:t>
    </dgm:pt>
    <dgm:pt modelId="{780E1B5E-1871-457F-8052-E7FA299724FC}" type="sibTrans" cxnId="{2303C9AD-B4C4-4FFA-98B7-3DD2FD3A9E05}">
      <dgm:prSet/>
      <dgm:spPr/>
      <dgm:t>
        <a:bodyPr/>
        <a:lstStyle/>
        <a:p>
          <a:endParaRPr lang="en-US"/>
        </a:p>
      </dgm:t>
    </dgm:pt>
    <dgm:pt modelId="{3FBC8D88-66E6-42C2-BA8A-63E156A47D62}">
      <dgm:prSet/>
      <dgm:spPr/>
      <dgm:t>
        <a:bodyPr/>
        <a:lstStyle/>
        <a:p>
          <a:r>
            <a:rPr lang="fr-FR"/>
            <a:t>- Communication. </a:t>
          </a:r>
          <a:endParaRPr lang="en-US"/>
        </a:p>
      </dgm:t>
    </dgm:pt>
    <dgm:pt modelId="{20E72183-873A-447F-9704-67F9A1B1819D}" type="parTrans" cxnId="{75393273-ADC3-461D-81FF-9F12EBFD68BF}">
      <dgm:prSet/>
      <dgm:spPr/>
      <dgm:t>
        <a:bodyPr/>
        <a:lstStyle/>
        <a:p>
          <a:endParaRPr lang="en-US"/>
        </a:p>
      </dgm:t>
    </dgm:pt>
    <dgm:pt modelId="{61E194DB-A35F-47BA-9937-6F5DD5CD7E24}" type="sibTrans" cxnId="{75393273-ADC3-461D-81FF-9F12EBFD68BF}">
      <dgm:prSet/>
      <dgm:spPr/>
      <dgm:t>
        <a:bodyPr/>
        <a:lstStyle/>
        <a:p>
          <a:endParaRPr lang="en-US"/>
        </a:p>
      </dgm:t>
    </dgm:pt>
    <dgm:pt modelId="{16FA101F-8A32-49B3-92DE-B106D4B69513}">
      <dgm:prSet/>
      <dgm:spPr/>
      <dgm:t>
        <a:bodyPr/>
        <a:lstStyle/>
        <a:p>
          <a:r>
            <a:rPr lang="fr-FR"/>
            <a:t>- Durée de la consultation. </a:t>
          </a:r>
          <a:endParaRPr lang="en-US"/>
        </a:p>
      </dgm:t>
    </dgm:pt>
    <dgm:pt modelId="{F2B56BCD-436C-4EC7-9625-AC2EACD90668}" type="parTrans" cxnId="{CBD4BB83-3561-426D-8DEA-4ED6A5804821}">
      <dgm:prSet/>
      <dgm:spPr/>
      <dgm:t>
        <a:bodyPr/>
        <a:lstStyle/>
        <a:p>
          <a:endParaRPr lang="en-US"/>
        </a:p>
      </dgm:t>
    </dgm:pt>
    <dgm:pt modelId="{25113327-495D-405A-95C3-6B5974BDA217}" type="sibTrans" cxnId="{CBD4BB83-3561-426D-8DEA-4ED6A5804821}">
      <dgm:prSet/>
      <dgm:spPr/>
      <dgm:t>
        <a:bodyPr/>
        <a:lstStyle/>
        <a:p>
          <a:endParaRPr lang="en-US"/>
        </a:p>
      </dgm:t>
    </dgm:pt>
    <dgm:pt modelId="{8C93557E-74AF-4906-9938-1AC7F8A7B713}" type="pres">
      <dgm:prSet presAssocID="{AA53D6FC-3990-4378-B773-8ECF55FF1D18}" presName="root" presStyleCnt="0">
        <dgm:presLayoutVars>
          <dgm:dir/>
          <dgm:resizeHandles val="exact"/>
        </dgm:presLayoutVars>
      </dgm:prSet>
      <dgm:spPr/>
    </dgm:pt>
    <dgm:pt modelId="{08390EE2-4EC8-4589-A733-705505E2E4C6}" type="pres">
      <dgm:prSet presAssocID="{0C27F486-7318-483D-8A56-4DFA7047DEB7}" presName="compNode" presStyleCnt="0"/>
      <dgm:spPr/>
    </dgm:pt>
    <dgm:pt modelId="{3C9B5A43-2740-447D-9668-239DA99D5689}" type="pres">
      <dgm:prSet presAssocID="{0C27F486-7318-483D-8A56-4DFA7047DEB7}" presName="bgRect" presStyleLbl="bgShp" presStyleIdx="0" presStyleCnt="6"/>
      <dgm:spPr/>
    </dgm:pt>
    <dgm:pt modelId="{1F767A17-BF71-4E14-B2BB-00ECEAED80E4}" type="pres">
      <dgm:prSet presAssocID="{0C27F486-7318-483D-8A56-4DFA7047DEB7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e"/>
        </a:ext>
      </dgm:extLst>
    </dgm:pt>
    <dgm:pt modelId="{DFE88342-4CDE-4A63-97BD-173A7B5C780D}" type="pres">
      <dgm:prSet presAssocID="{0C27F486-7318-483D-8A56-4DFA7047DEB7}" presName="spaceRect" presStyleCnt="0"/>
      <dgm:spPr/>
    </dgm:pt>
    <dgm:pt modelId="{2C7500D7-B040-41DB-B66A-ACE412965795}" type="pres">
      <dgm:prSet presAssocID="{0C27F486-7318-483D-8A56-4DFA7047DEB7}" presName="parTx" presStyleLbl="revTx" presStyleIdx="0" presStyleCnt="6">
        <dgm:presLayoutVars>
          <dgm:chMax val="0"/>
          <dgm:chPref val="0"/>
        </dgm:presLayoutVars>
      </dgm:prSet>
      <dgm:spPr/>
    </dgm:pt>
    <dgm:pt modelId="{5A41EDA7-2484-49A2-8167-7F197F51CA1F}" type="pres">
      <dgm:prSet presAssocID="{66CAC06B-3ECD-45EA-B927-FD379E06972F}" presName="sibTrans" presStyleCnt="0"/>
      <dgm:spPr/>
    </dgm:pt>
    <dgm:pt modelId="{78818A6D-CC86-4B4F-A15F-90CCFE711F31}" type="pres">
      <dgm:prSet presAssocID="{1D899A10-FF29-46D1-A6C7-24B902C71FE2}" presName="compNode" presStyleCnt="0"/>
      <dgm:spPr/>
    </dgm:pt>
    <dgm:pt modelId="{A8C6D2AA-21C9-499E-9193-FF2B05E7D6F0}" type="pres">
      <dgm:prSet presAssocID="{1D899A10-FF29-46D1-A6C7-24B902C71FE2}" presName="bgRect" presStyleLbl="bgShp" presStyleIdx="1" presStyleCnt="6"/>
      <dgm:spPr/>
    </dgm:pt>
    <dgm:pt modelId="{CB3A5C2F-18BA-4F5B-B2EC-FE8DC65EB132}" type="pres">
      <dgm:prSet presAssocID="{1D899A10-FF29-46D1-A6C7-24B902C71FE2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errou"/>
        </a:ext>
      </dgm:extLst>
    </dgm:pt>
    <dgm:pt modelId="{A740745E-6530-4308-B558-33D0B188F03F}" type="pres">
      <dgm:prSet presAssocID="{1D899A10-FF29-46D1-A6C7-24B902C71FE2}" presName="spaceRect" presStyleCnt="0"/>
      <dgm:spPr/>
    </dgm:pt>
    <dgm:pt modelId="{D2CD2B5D-7110-4554-8483-6E30E1BD5568}" type="pres">
      <dgm:prSet presAssocID="{1D899A10-FF29-46D1-A6C7-24B902C71FE2}" presName="parTx" presStyleLbl="revTx" presStyleIdx="1" presStyleCnt="6">
        <dgm:presLayoutVars>
          <dgm:chMax val="0"/>
          <dgm:chPref val="0"/>
        </dgm:presLayoutVars>
      </dgm:prSet>
      <dgm:spPr/>
    </dgm:pt>
    <dgm:pt modelId="{027A32A6-3488-407B-9800-BD00574EC9BA}" type="pres">
      <dgm:prSet presAssocID="{F4736C25-688A-494A-9EBE-9F291E258ED5}" presName="sibTrans" presStyleCnt="0"/>
      <dgm:spPr/>
    </dgm:pt>
    <dgm:pt modelId="{302365E0-3AA8-4E75-884D-88CC2D0F95A1}" type="pres">
      <dgm:prSet presAssocID="{57C3D1CF-C162-43D4-8867-5B0E1309000A}" presName="compNode" presStyleCnt="0"/>
      <dgm:spPr/>
    </dgm:pt>
    <dgm:pt modelId="{D4E6ABF0-7B13-42A7-AF85-2D04F221B91C}" type="pres">
      <dgm:prSet presAssocID="{57C3D1CF-C162-43D4-8867-5B0E1309000A}" presName="bgRect" presStyleLbl="bgShp" presStyleIdx="2" presStyleCnt="6"/>
      <dgm:spPr/>
    </dgm:pt>
    <dgm:pt modelId="{10CDE30F-E030-4139-8E9B-FAED7C5A0604}" type="pres">
      <dgm:prSet presAssocID="{57C3D1CF-C162-43D4-8867-5B0E1309000A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eur"/>
        </a:ext>
      </dgm:extLst>
    </dgm:pt>
    <dgm:pt modelId="{5D48FC71-F99D-43CC-925D-0CD26C2FD2ED}" type="pres">
      <dgm:prSet presAssocID="{57C3D1CF-C162-43D4-8867-5B0E1309000A}" presName="spaceRect" presStyleCnt="0"/>
      <dgm:spPr/>
    </dgm:pt>
    <dgm:pt modelId="{24EBF516-02A5-4086-8D0E-44D2D3BF8BA2}" type="pres">
      <dgm:prSet presAssocID="{57C3D1CF-C162-43D4-8867-5B0E1309000A}" presName="parTx" presStyleLbl="revTx" presStyleIdx="2" presStyleCnt="6">
        <dgm:presLayoutVars>
          <dgm:chMax val="0"/>
          <dgm:chPref val="0"/>
        </dgm:presLayoutVars>
      </dgm:prSet>
      <dgm:spPr/>
    </dgm:pt>
    <dgm:pt modelId="{31F27670-AAB3-4628-B5B1-0249D50AF11B}" type="pres">
      <dgm:prSet presAssocID="{473AF4DC-7FF1-4263-BB28-E740842585CE}" presName="sibTrans" presStyleCnt="0"/>
      <dgm:spPr/>
    </dgm:pt>
    <dgm:pt modelId="{C2F6DEA5-ABB4-4156-8DAD-74567342A0CD}" type="pres">
      <dgm:prSet presAssocID="{1649ED40-ABED-444D-B0FC-9307A3F67338}" presName="compNode" presStyleCnt="0"/>
      <dgm:spPr/>
    </dgm:pt>
    <dgm:pt modelId="{48FB8A18-DA6B-41A7-9539-60A6E6376F79}" type="pres">
      <dgm:prSet presAssocID="{1649ED40-ABED-444D-B0FC-9307A3F67338}" presName="bgRect" presStyleLbl="bgShp" presStyleIdx="3" presStyleCnt="6"/>
      <dgm:spPr/>
    </dgm:pt>
    <dgm:pt modelId="{D9F51745-FCE3-472E-9A3E-13AE17FEF72F}" type="pres">
      <dgm:prSet presAssocID="{1649ED40-ABED-444D-B0FC-9307A3F67338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679124FA-F5FE-4283-8B08-2345B2487A3D}" type="pres">
      <dgm:prSet presAssocID="{1649ED40-ABED-444D-B0FC-9307A3F67338}" presName="spaceRect" presStyleCnt="0"/>
      <dgm:spPr/>
    </dgm:pt>
    <dgm:pt modelId="{E2A4B648-68C4-4A33-803E-3AD5E5DA1429}" type="pres">
      <dgm:prSet presAssocID="{1649ED40-ABED-444D-B0FC-9307A3F67338}" presName="parTx" presStyleLbl="revTx" presStyleIdx="3" presStyleCnt="6">
        <dgm:presLayoutVars>
          <dgm:chMax val="0"/>
          <dgm:chPref val="0"/>
        </dgm:presLayoutVars>
      </dgm:prSet>
      <dgm:spPr/>
    </dgm:pt>
    <dgm:pt modelId="{B80911EA-657A-4049-9ADC-6DF1D39B396A}" type="pres">
      <dgm:prSet presAssocID="{780E1B5E-1871-457F-8052-E7FA299724FC}" presName="sibTrans" presStyleCnt="0"/>
      <dgm:spPr/>
    </dgm:pt>
    <dgm:pt modelId="{CBAF53F8-6E1A-4E4F-AB5F-3C07A57FDE7E}" type="pres">
      <dgm:prSet presAssocID="{3FBC8D88-66E6-42C2-BA8A-63E156A47D62}" presName="compNode" presStyleCnt="0"/>
      <dgm:spPr/>
    </dgm:pt>
    <dgm:pt modelId="{23810B1D-41B1-490D-9ECA-85B1485139B2}" type="pres">
      <dgm:prSet presAssocID="{3FBC8D88-66E6-42C2-BA8A-63E156A47D62}" presName="bgRect" presStyleLbl="bgShp" presStyleIdx="4" presStyleCnt="6"/>
      <dgm:spPr/>
    </dgm:pt>
    <dgm:pt modelId="{CA7EE25C-969E-44AC-A58F-DA6DA9FED334}" type="pres">
      <dgm:prSet presAssocID="{3FBC8D88-66E6-42C2-BA8A-63E156A47D62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925781DD-2E56-4E3E-9471-C24530C67963}" type="pres">
      <dgm:prSet presAssocID="{3FBC8D88-66E6-42C2-BA8A-63E156A47D62}" presName="spaceRect" presStyleCnt="0"/>
      <dgm:spPr/>
    </dgm:pt>
    <dgm:pt modelId="{025528D9-6B7F-4E7A-93BD-EB87E578E39F}" type="pres">
      <dgm:prSet presAssocID="{3FBC8D88-66E6-42C2-BA8A-63E156A47D62}" presName="parTx" presStyleLbl="revTx" presStyleIdx="4" presStyleCnt="6">
        <dgm:presLayoutVars>
          <dgm:chMax val="0"/>
          <dgm:chPref val="0"/>
        </dgm:presLayoutVars>
      </dgm:prSet>
      <dgm:spPr/>
    </dgm:pt>
    <dgm:pt modelId="{25DC0BC4-D885-42BE-8173-FA45309C4B71}" type="pres">
      <dgm:prSet presAssocID="{61E194DB-A35F-47BA-9937-6F5DD5CD7E24}" presName="sibTrans" presStyleCnt="0"/>
      <dgm:spPr/>
    </dgm:pt>
    <dgm:pt modelId="{1706AEF1-E416-4C54-8592-FF6FAD476F23}" type="pres">
      <dgm:prSet presAssocID="{16FA101F-8A32-49B3-92DE-B106D4B69513}" presName="compNode" presStyleCnt="0"/>
      <dgm:spPr/>
    </dgm:pt>
    <dgm:pt modelId="{0C0D6933-2ABA-421E-B075-04E204D3F46F}" type="pres">
      <dgm:prSet presAssocID="{16FA101F-8A32-49B3-92DE-B106D4B69513}" presName="bgRect" presStyleLbl="bgShp" presStyleIdx="5" presStyleCnt="6"/>
      <dgm:spPr/>
    </dgm:pt>
    <dgm:pt modelId="{F3006CB6-0F69-499F-A464-69B140C70425}" type="pres">
      <dgm:prSet presAssocID="{16FA101F-8A32-49B3-92DE-B106D4B69513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AEE320E7-4612-489F-ABE2-7DABEB948B3D}" type="pres">
      <dgm:prSet presAssocID="{16FA101F-8A32-49B3-92DE-B106D4B69513}" presName="spaceRect" presStyleCnt="0"/>
      <dgm:spPr/>
    </dgm:pt>
    <dgm:pt modelId="{9D46A0D9-4F04-4B88-B18B-00838BAA2F05}" type="pres">
      <dgm:prSet presAssocID="{16FA101F-8A32-49B3-92DE-B106D4B69513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62216E00-8085-4BF9-A9B9-5A536F56AE88}" type="presOf" srcId="{1649ED40-ABED-444D-B0FC-9307A3F67338}" destId="{E2A4B648-68C4-4A33-803E-3AD5E5DA1429}" srcOrd="0" destOrd="0" presId="urn:microsoft.com/office/officeart/2018/2/layout/IconVerticalSolidList"/>
    <dgm:cxn modelId="{4960CF31-9E6B-450E-9046-2C33C1A64D1E}" srcId="{AA53D6FC-3990-4378-B773-8ECF55FF1D18}" destId="{1D899A10-FF29-46D1-A6C7-24B902C71FE2}" srcOrd="1" destOrd="0" parTransId="{C2232A25-246D-46F3-8DF1-A3B20CCBC1A3}" sibTransId="{F4736C25-688A-494A-9EBE-9F291E258ED5}"/>
    <dgm:cxn modelId="{5839E53A-4A3B-4AE2-BDBA-31FCE84D9F9D}" type="presOf" srcId="{1D899A10-FF29-46D1-A6C7-24B902C71FE2}" destId="{D2CD2B5D-7110-4554-8483-6E30E1BD5568}" srcOrd="0" destOrd="0" presId="urn:microsoft.com/office/officeart/2018/2/layout/IconVerticalSolidList"/>
    <dgm:cxn modelId="{75393273-ADC3-461D-81FF-9F12EBFD68BF}" srcId="{AA53D6FC-3990-4378-B773-8ECF55FF1D18}" destId="{3FBC8D88-66E6-42C2-BA8A-63E156A47D62}" srcOrd="4" destOrd="0" parTransId="{20E72183-873A-447F-9704-67F9A1B1819D}" sibTransId="{61E194DB-A35F-47BA-9937-6F5DD5CD7E24}"/>
    <dgm:cxn modelId="{CBD4BB83-3561-426D-8DEA-4ED6A5804821}" srcId="{AA53D6FC-3990-4378-B773-8ECF55FF1D18}" destId="{16FA101F-8A32-49B3-92DE-B106D4B69513}" srcOrd="5" destOrd="0" parTransId="{F2B56BCD-436C-4EC7-9625-AC2EACD90668}" sibTransId="{25113327-495D-405A-95C3-6B5974BDA217}"/>
    <dgm:cxn modelId="{2303C9AD-B4C4-4FFA-98B7-3DD2FD3A9E05}" srcId="{AA53D6FC-3990-4378-B773-8ECF55FF1D18}" destId="{1649ED40-ABED-444D-B0FC-9307A3F67338}" srcOrd="3" destOrd="0" parTransId="{0EF579FC-418A-49DA-A217-756E68AB7FEC}" sibTransId="{780E1B5E-1871-457F-8052-E7FA299724FC}"/>
    <dgm:cxn modelId="{8ECF5ACC-D72F-4EAA-A942-64A187599AA3}" srcId="{AA53D6FC-3990-4378-B773-8ECF55FF1D18}" destId="{0C27F486-7318-483D-8A56-4DFA7047DEB7}" srcOrd="0" destOrd="0" parTransId="{B59AC4A2-246C-4B1C-8C8F-C733C05397A3}" sibTransId="{66CAC06B-3ECD-45EA-B927-FD379E06972F}"/>
    <dgm:cxn modelId="{8B1A88D2-242C-4011-81F6-264E6259B4FB}" type="presOf" srcId="{3FBC8D88-66E6-42C2-BA8A-63E156A47D62}" destId="{025528D9-6B7F-4E7A-93BD-EB87E578E39F}" srcOrd="0" destOrd="0" presId="urn:microsoft.com/office/officeart/2018/2/layout/IconVerticalSolidList"/>
    <dgm:cxn modelId="{0C4781D3-E636-4124-9C7A-745D09B3D632}" type="presOf" srcId="{57C3D1CF-C162-43D4-8867-5B0E1309000A}" destId="{24EBF516-02A5-4086-8D0E-44D2D3BF8BA2}" srcOrd="0" destOrd="0" presId="urn:microsoft.com/office/officeart/2018/2/layout/IconVerticalSolidList"/>
    <dgm:cxn modelId="{F57E4FD4-A810-4A57-8E07-40759C289931}" type="presOf" srcId="{0C27F486-7318-483D-8A56-4DFA7047DEB7}" destId="{2C7500D7-B040-41DB-B66A-ACE412965795}" srcOrd="0" destOrd="0" presId="urn:microsoft.com/office/officeart/2018/2/layout/IconVerticalSolidList"/>
    <dgm:cxn modelId="{CD9B55D8-39E7-4D46-A10E-BF0ABA819B7A}" srcId="{AA53D6FC-3990-4378-B773-8ECF55FF1D18}" destId="{57C3D1CF-C162-43D4-8867-5B0E1309000A}" srcOrd="2" destOrd="0" parTransId="{4CE02ABD-EE9C-4B13-83F0-ADCB517DF05A}" sibTransId="{473AF4DC-7FF1-4263-BB28-E740842585CE}"/>
    <dgm:cxn modelId="{F38415DD-9859-4B5E-A745-2E4AD0E97AB5}" type="presOf" srcId="{16FA101F-8A32-49B3-92DE-B106D4B69513}" destId="{9D46A0D9-4F04-4B88-B18B-00838BAA2F05}" srcOrd="0" destOrd="0" presId="urn:microsoft.com/office/officeart/2018/2/layout/IconVerticalSolidList"/>
    <dgm:cxn modelId="{A2B12EF9-45D2-405B-A47D-77F435187FD4}" type="presOf" srcId="{AA53D6FC-3990-4378-B773-8ECF55FF1D18}" destId="{8C93557E-74AF-4906-9938-1AC7F8A7B713}" srcOrd="0" destOrd="0" presId="urn:microsoft.com/office/officeart/2018/2/layout/IconVerticalSolidList"/>
    <dgm:cxn modelId="{B9AFB4D7-249F-4979-9509-1967F7A81278}" type="presParOf" srcId="{8C93557E-74AF-4906-9938-1AC7F8A7B713}" destId="{08390EE2-4EC8-4589-A733-705505E2E4C6}" srcOrd="0" destOrd="0" presId="urn:microsoft.com/office/officeart/2018/2/layout/IconVerticalSolidList"/>
    <dgm:cxn modelId="{418B148B-9351-4BBF-B25A-BE87375FBF5B}" type="presParOf" srcId="{08390EE2-4EC8-4589-A733-705505E2E4C6}" destId="{3C9B5A43-2740-447D-9668-239DA99D5689}" srcOrd="0" destOrd="0" presId="urn:microsoft.com/office/officeart/2018/2/layout/IconVerticalSolidList"/>
    <dgm:cxn modelId="{83CCDF37-57D0-46BC-BF10-0A3C5AC17D39}" type="presParOf" srcId="{08390EE2-4EC8-4589-A733-705505E2E4C6}" destId="{1F767A17-BF71-4E14-B2BB-00ECEAED80E4}" srcOrd="1" destOrd="0" presId="urn:microsoft.com/office/officeart/2018/2/layout/IconVerticalSolidList"/>
    <dgm:cxn modelId="{72EA744F-3796-483A-9230-E6E0B1C90568}" type="presParOf" srcId="{08390EE2-4EC8-4589-A733-705505E2E4C6}" destId="{DFE88342-4CDE-4A63-97BD-173A7B5C780D}" srcOrd="2" destOrd="0" presId="urn:microsoft.com/office/officeart/2018/2/layout/IconVerticalSolidList"/>
    <dgm:cxn modelId="{F5F60AF5-C0F2-4CDE-B019-BCD1C45E9133}" type="presParOf" srcId="{08390EE2-4EC8-4589-A733-705505E2E4C6}" destId="{2C7500D7-B040-41DB-B66A-ACE412965795}" srcOrd="3" destOrd="0" presId="urn:microsoft.com/office/officeart/2018/2/layout/IconVerticalSolidList"/>
    <dgm:cxn modelId="{EA882FB0-B613-47CA-91DB-98AA9E84043F}" type="presParOf" srcId="{8C93557E-74AF-4906-9938-1AC7F8A7B713}" destId="{5A41EDA7-2484-49A2-8167-7F197F51CA1F}" srcOrd="1" destOrd="0" presId="urn:microsoft.com/office/officeart/2018/2/layout/IconVerticalSolidList"/>
    <dgm:cxn modelId="{F74BA3CC-EEE1-4AC7-B624-2E3CE244C728}" type="presParOf" srcId="{8C93557E-74AF-4906-9938-1AC7F8A7B713}" destId="{78818A6D-CC86-4B4F-A15F-90CCFE711F31}" srcOrd="2" destOrd="0" presId="urn:microsoft.com/office/officeart/2018/2/layout/IconVerticalSolidList"/>
    <dgm:cxn modelId="{3A7394A4-3605-4445-BDDE-33A8249872F8}" type="presParOf" srcId="{78818A6D-CC86-4B4F-A15F-90CCFE711F31}" destId="{A8C6D2AA-21C9-499E-9193-FF2B05E7D6F0}" srcOrd="0" destOrd="0" presId="urn:microsoft.com/office/officeart/2018/2/layout/IconVerticalSolidList"/>
    <dgm:cxn modelId="{BEDEF828-93C5-4F81-BCDF-B00561BC0032}" type="presParOf" srcId="{78818A6D-CC86-4B4F-A15F-90CCFE711F31}" destId="{CB3A5C2F-18BA-4F5B-B2EC-FE8DC65EB132}" srcOrd="1" destOrd="0" presId="urn:microsoft.com/office/officeart/2018/2/layout/IconVerticalSolidList"/>
    <dgm:cxn modelId="{72CA7CBB-5A5F-49D7-B241-2D7AF2F6946D}" type="presParOf" srcId="{78818A6D-CC86-4B4F-A15F-90CCFE711F31}" destId="{A740745E-6530-4308-B558-33D0B188F03F}" srcOrd="2" destOrd="0" presId="urn:microsoft.com/office/officeart/2018/2/layout/IconVerticalSolidList"/>
    <dgm:cxn modelId="{4D04DFB2-D9AD-4C77-86CD-72DB64790788}" type="presParOf" srcId="{78818A6D-CC86-4B4F-A15F-90CCFE711F31}" destId="{D2CD2B5D-7110-4554-8483-6E30E1BD5568}" srcOrd="3" destOrd="0" presId="urn:microsoft.com/office/officeart/2018/2/layout/IconVerticalSolidList"/>
    <dgm:cxn modelId="{F3F5DF20-AE8A-4AA8-A44C-0670AE2875DB}" type="presParOf" srcId="{8C93557E-74AF-4906-9938-1AC7F8A7B713}" destId="{027A32A6-3488-407B-9800-BD00574EC9BA}" srcOrd="3" destOrd="0" presId="urn:microsoft.com/office/officeart/2018/2/layout/IconVerticalSolidList"/>
    <dgm:cxn modelId="{A9253155-59B0-4505-97B8-B59479DF4D40}" type="presParOf" srcId="{8C93557E-74AF-4906-9938-1AC7F8A7B713}" destId="{302365E0-3AA8-4E75-884D-88CC2D0F95A1}" srcOrd="4" destOrd="0" presId="urn:microsoft.com/office/officeart/2018/2/layout/IconVerticalSolidList"/>
    <dgm:cxn modelId="{FC5AEDC5-D9D4-4019-BEAF-1487248DA809}" type="presParOf" srcId="{302365E0-3AA8-4E75-884D-88CC2D0F95A1}" destId="{D4E6ABF0-7B13-42A7-AF85-2D04F221B91C}" srcOrd="0" destOrd="0" presId="urn:microsoft.com/office/officeart/2018/2/layout/IconVerticalSolidList"/>
    <dgm:cxn modelId="{F57C3613-31F8-4B78-A460-E9E3CB5A3158}" type="presParOf" srcId="{302365E0-3AA8-4E75-884D-88CC2D0F95A1}" destId="{10CDE30F-E030-4139-8E9B-FAED7C5A0604}" srcOrd="1" destOrd="0" presId="urn:microsoft.com/office/officeart/2018/2/layout/IconVerticalSolidList"/>
    <dgm:cxn modelId="{424FBFA2-72E9-4BF3-8C01-6B3072B86EB1}" type="presParOf" srcId="{302365E0-3AA8-4E75-884D-88CC2D0F95A1}" destId="{5D48FC71-F99D-43CC-925D-0CD26C2FD2ED}" srcOrd="2" destOrd="0" presId="urn:microsoft.com/office/officeart/2018/2/layout/IconVerticalSolidList"/>
    <dgm:cxn modelId="{5AF400F3-2606-4D75-9229-5513079D5736}" type="presParOf" srcId="{302365E0-3AA8-4E75-884D-88CC2D0F95A1}" destId="{24EBF516-02A5-4086-8D0E-44D2D3BF8BA2}" srcOrd="3" destOrd="0" presId="urn:microsoft.com/office/officeart/2018/2/layout/IconVerticalSolidList"/>
    <dgm:cxn modelId="{40D9A629-C1A4-465C-BC7B-6D10F55B4D40}" type="presParOf" srcId="{8C93557E-74AF-4906-9938-1AC7F8A7B713}" destId="{31F27670-AAB3-4628-B5B1-0249D50AF11B}" srcOrd="5" destOrd="0" presId="urn:microsoft.com/office/officeart/2018/2/layout/IconVerticalSolidList"/>
    <dgm:cxn modelId="{A7323833-C8B4-4096-91D0-5D77A58B548D}" type="presParOf" srcId="{8C93557E-74AF-4906-9938-1AC7F8A7B713}" destId="{C2F6DEA5-ABB4-4156-8DAD-74567342A0CD}" srcOrd="6" destOrd="0" presId="urn:microsoft.com/office/officeart/2018/2/layout/IconVerticalSolidList"/>
    <dgm:cxn modelId="{2E6C25A5-B713-4FFD-827E-31F1E7847C88}" type="presParOf" srcId="{C2F6DEA5-ABB4-4156-8DAD-74567342A0CD}" destId="{48FB8A18-DA6B-41A7-9539-60A6E6376F79}" srcOrd="0" destOrd="0" presId="urn:microsoft.com/office/officeart/2018/2/layout/IconVerticalSolidList"/>
    <dgm:cxn modelId="{366ADCFD-1F4D-4621-A453-0FAA67FB6ADC}" type="presParOf" srcId="{C2F6DEA5-ABB4-4156-8DAD-74567342A0CD}" destId="{D9F51745-FCE3-472E-9A3E-13AE17FEF72F}" srcOrd="1" destOrd="0" presId="urn:microsoft.com/office/officeart/2018/2/layout/IconVerticalSolidList"/>
    <dgm:cxn modelId="{5B910990-F289-4FE1-8069-DC840E3959CD}" type="presParOf" srcId="{C2F6DEA5-ABB4-4156-8DAD-74567342A0CD}" destId="{679124FA-F5FE-4283-8B08-2345B2487A3D}" srcOrd="2" destOrd="0" presId="urn:microsoft.com/office/officeart/2018/2/layout/IconVerticalSolidList"/>
    <dgm:cxn modelId="{D38C4BD4-62AF-421E-99A7-30DB2B5727FA}" type="presParOf" srcId="{C2F6DEA5-ABB4-4156-8DAD-74567342A0CD}" destId="{E2A4B648-68C4-4A33-803E-3AD5E5DA1429}" srcOrd="3" destOrd="0" presId="urn:microsoft.com/office/officeart/2018/2/layout/IconVerticalSolidList"/>
    <dgm:cxn modelId="{E7FA4D12-E031-414B-932E-7DF913E1526B}" type="presParOf" srcId="{8C93557E-74AF-4906-9938-1AC7F8A7B713}" destId="{B80911EA-657A-4049-9ADC-6DF1D39B396A}" srcOrd="7" destOrd="0" presId="urn:microsoft.com/office/officeart/2018/2/layout/IconVerticalSolidList"/>
    <dgm:cxn modelId="{5CA8BD60-9369-4982-A047-5EC84740D51D}" type="presParOf" srcId="{8C93557E-74AF-4906-9938-1AC7F8A7B713}" destId="{CBAF53F8-6E1A-4E4F-AB5F-3C07A57FDE7E}" srcOrd="8" destOrd="0" presId="urn:microsoft.com/office/officeart/2018/2/layout/IconVerticalSolidList"/>
    <dgm:cxn modelId="{CA13DFC6-15FF-41CC-90BD-75B33CCE352F}" type="presParOf" srcId="{CBAF53F8-6E1A-4E4F-AB5F-3C07A57FDE7E}" destId="{23810B1D-41B1-490D-9ECA-85B1485139B2}" srcOrd="0" destOrd="0" presId="urn:microsoft.com/office/officeart/2018/2/layout/IconVerticalSolidList"/>
    <dgm:cxn modelId="{6B401117-8679-4594-B183-5B1E66778FB3}" type="presParOf" srcId="{CBAF53F8-6E1A-4E4F-AB5F-3C07A57FDE7E}" destId="{CA7EE25C-969E-44AC-A58F-DA6DA9FED334}" srcOrd="1" destOrd="0" presId="urn:microsoft.com/office/officeart/2018/2/layout/IconVerticalSolidList"/>
    <dgm:cxn modelId="{53D80EBA-D1BA-41A5-839C-BBA390BD6DCA}" type="presParOf" srcId="{CBAF53F8-6E1A-4E4F-AB5F-3C07A57FDE7E}" destId="{925781DD-2E56-4E3E-9471-C24530C67963}" srcOrd="2" destOrd="0" presId="urn:microsoft.com/office/officeart/2018/2/layout/IconVerticalSolidList"/>
    <dgm:cxn modelId="{4A488F7C-DEBA-4F27-B162-0DB20AE7580F}" type="presParOf" srcId="{CBAF53F8-6E1A-4E4F-AB5F-3C07A57FDE7E}" destId="{025528D9-6B7F-4E7A-93BD-EB87E578E39F}" srcOrd="3" destOrd="0" presId="urn:microsoft.com/office/officeart/2018/2/layout/IconVerticalSolidList"/>
    <dgm:cxn modelId="{E564937D-E06C-4E30-A149-88977DD6BFA0}" type="presParOf" srcId="{8C93557E-74AF-4906-9938-1AC7F8A7B713}" destId="{25DC0BC4-D885-42BE-8173-FA45309C4B71}" srcOrd="9" destOrd="0" presId="urn:microsoft.com/office/officeart/2018/2/layout/IconVerticalSolidList"/>
    <dgm:cxn modelId="{777D2924-C0CA-4063-8169-58C4AE8AF8E1}" type="presParOf" srcId="{8C93557E-74AF-4906-9938-1AC7F8A7B713}" destId="{1706AEF1-E416-4C54-8592-FF6FAD476F23}" srcOrd="10" destOrd="0" presId="urn:microsoft.com/office/officeart/2018/2/layout/IconVerticalSolidList"/>
    <dgm:cxn modelId="{1CED96DD-F42B-4750-AB1C-7B2AEEC0ACB6}" type="presParOf" srcId="{1706AEF1-E416-4C54-8592-FF6FAD476F23}" destId="{0C0D6933-2ABA-421E-B075-04E204D3F46F}" srcOrd="0" destOrd="0" presId="urn:microsoft.com/office/officeart/2018/2/layout/IconVerticalSolidList"/>
    <dgm:cxn modelId="{13E9D7E3-9CB2-4E52-B6A2-9F9474CFD2A7}" type="presParOf" srcId="{1706AEF1-E416-4C54-8592-FF6FAD476F23}" destId="{F3006CB6-0F69-499F-A464-69B140C70425}" srcOrd="1" destOrd="0" presId="urn:microsoft.com/office/officeart/2018/2/layout/IconVerticalSolidList"/>
    <dgm:cxn modelId="{7E2884BC-86B0-4926-8E6F-AD45AE2BB089}" type="presParOf" srcId="{1706AEF1-E416-4C54-8592-FF6FAD476F23}" destId="{AEE320E7-4612-489F-ABE2-7DABEB948B3D}" srcOrd="2" destOrd="0" presId="urn:microsoft.com/office/officeart/2018/2/layout/IconVerticalSolidList"/>
    <dgm:cxn modelId="{A6C28DCD-EAE4-462E-9D51-6E5AF397B8E8}" type="presParOf" srcId="{1706AEF1-E416-4C54-8592-FF6FAD476F23}" destId="{9D46A0D9-4F04-4B88-B18B-00838BAA2F0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B5A43-2740-447D-9668-239DA99D5689}">
      <dsp:nvSpPr>
        <dsp:cNvPr id="0" name=""/>
        <dsp:cNvSpPr/>
      </dsp:nvSpPr>
      <dsp:spPr>
        <a:xfrm>
          <a:off x="0" y="1703"/>
          <a:ext cx="6832212" cy="7257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767A17-BF71-4E14-B2BB-00ECEAED80E4}">
      <dsp:nvSpPr>
        <dsp:cNvPr id="0" name=""/>
        <dsp:cNvSpPr/>
      </dsp:nvSpPr>
      <dsp:spPr>
        <a:xfrm>
          <a:off x="219526" y="164987"/>
          <a:ext cx="399138" cy="39913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7500D7-B040-41DB-B66A-ACE412965795}">
      <dsp:nvSpPr>
        <dsp:cNvPr id="0" name=""/>
        <dsp:cNvSpPr/>
      </dsp:nvSpPr>
      <dsp:spPr>
        <a:xfrm>
          <a:off x="838191" y="1703"/>
          <a:ext cx="5994020" cy="725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804" tIns="76804" rIns="76804" bIns="768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- Présence des parents : 86% des adolescents viennent en consultation avec au moins un de leurs parents. </a:t>
          </a:r>
          <a:endParaRPr lang="en-US" sz="1700" kern="1200"/>
        </a:p>
      </dsp:txBody>
      <dsp:txXfrm>
        <a:off x="838191" y="1703"/>
        <a:ext cx="5994020" cy="725706"/>
      </dsp:txXfrm>
    </dsp:sp>
    <dsp:sp modelId="{A8C6D2AA-21C9-499E-9193-FF2B05E7D6F0}">
      <dsp:nvSpPr>
        <dsp:cNvPr id="0" name=""/>
        <dsp:cNvSpPr/>
      </dsp:nvSpPr>
      <dsp:spPr>
        <a:xfrm>
          <a:off x="0" y="908836"/>
          <a:ext cx="6832212" cy="72570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3A5C2F-18BA-4F5B-B2EC-FE8DC65EB132}">
      <dsp:nvSpPr>
        <dsp:cNvPr id="0" name=""/>
        <dsp:cNvSpPr/>
      </dsp:nvSpPr>
      <dsp:spPr>
        <a:xfrm>
          <a:off x="219526" y="1072120"/>
          <a:ext cx="399138" cy="39913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CD2B5D-7110-4554-8483-6E30E1BD5568}">
      <dsp:nvSpPr>
        <dsp:cNvPr id="0" name=""/>
        <dsp:cNvSpPr/>
      </dsp:nvSpPr>
      <dsp:spPr>
        <a:xfrm>
          <a:off x="838191" y="908836"/>
          <a:ext cx="5994020" cy="725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804" tIns="76804" rIns="76804" bIns="768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- Secret médical. </a:t>
          </a:r>
          <a:endParaRPr lang="en-US" sz="1700" kern="1200"/>
        </a:p>
      </dsp:txBody>
      <dsp:txXfrm>
        <a:off x="838191" y="908836"/>
        <a:ext cx="5994020" cy="725706"/>
      </dsp:txXfrm>
    </dsp:sp>
    <dsp:sp modelId="{D4E6ABF0-7B13-42A7-AF85-2D04F221B91C}">
      <dsp:nvSpPr>
        <dsp:cNvPr id="0" name=""/>
        <dsp:cNvSpPr/>
      </dsp:nvSpPr>
      <dsp:spPr>
        <a:xfrm>
          <a:off x="0" y="1815969"/>
          <a:ext cx="6832212" cy="7257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CDE30F-E030-4139-8E9B-FAED7C5A0604}">
      <dsp:nvSpPr>
        <dsp:cNvPr id="0" name=""/>
        <dsp:cNvSpPr/>
      </dsp:nvSpPr>
      <dsp:spPr>
        <a:xfrm>
          <a:off x="219526" y="1979253"/>
          <a:ext cx="399138" cy="39913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EBF516-02A5-4086-8D0E-44D2D3BF8BA2}">
      <dsp:nvSpPr>
        <dsp:cNvPr id="0" name=""/>
        <dsp:cNvSpPr/>
      </dsp:nvSpPr>
      <dsp:spPr>
        <a:xfrm>
          <a:off x="838191" y="1815969"/>
          <a:ext cx="5994020" cy="725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804" tIns="76804" rIns="76804" bIns="768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- Relation avec le médecin. </a:t>
          </a:r>
          <a:endParaRPr lang="en-US" sz="1700" kern="1200"/>
        </a:p>
      </dsp:txBody>
      <dsp:txXfrm>
        <a:off x="838191" y="1815969"/>
        <a:ext cx="5994020" cy="725706"/>
      </dsp:txXfrm>
    </dsp:sp>
    <dsp:sp modelId="{48FB8A18-DA6B-41A7-9539-60A6E6376F79}">
      <dsp:nvSpPr>
        <dsp:cNvPr id="0" name=""/>
        <dsp:cNvSpPr/>
      </dsp:nvSpPr>
      <dsp:spPr>
        <a:xfrm>
          <a:off x="0" y="2723102"/>
          <a:ext cx="6832212" cy="72570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F51745-FCE3-472E-9A3E-13AE17FEF72F}">
      <dsp:nvSpPr>
        <dsp:cNvPr id="0" name=""/>
        <dsp:cNvSpPr/>
      </dsp:nvSpPr>
      <dsp:spPr>
        <a:xfrm>
          <a:off x="219526" y="2886386"/>
          <a:ext cx="399138" cy="39913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A4B648-68C4-4A33-803E-3AD5E5DA1429}">
      <dsp:nvSpPr>
        <dsp:cNvPr id="0" name=""/>
        <dsp:cNvSpPr/>
      </dsp:nvSpPr>
      <dsp:spPr>
        <a:xfrm>
          <a:off x="838191" y="2723102"/>
          <a:ext cx="5994020" cy="725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804" tIns="76804" rIns="76804" bIns="768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- La psychologie de l’adolescent en soi. </a:t>
          </a:r>
          <a:endParaRPr lang="en-US" sz="1700" kern="1200"/>
        </a:p>
      </dsp:txBody>
      <dsp:txXfrm>
        <a:off x="838191" y="2723102"/>
        <a:ext cx="5994020" cy="725706"/>
      </dsp:txXfrm>
    </dsp:sp>
    <dsp:sp modelId="{23810B1D-41B1-490D-9ECA-85B1485139B2}">
      <dsp:nvSpPr>
        <dsp:cNvPr id="0" name=""/>
        <dsp:cNvSpPr/>
      </dsp:nvSpPr>
      <dsp:spPr>
        <a:xfrm>
          <a:off x="0" y="3630236"/>
          <a:ext cx="6832212" cy="72570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EE25C-969E-44AC-A58F-DA6DA9FED334}">
      <dsp:nvSpPr>
        <dsp:cNvPr id="0" name=""/>
        <dsp:cNvSpPr/>
      </dsp:nvSpPr>
      <dsp:spPr>
        <a:xfrm>
          <a:off x="219526" y="3793520"/>
          <a:ext cx="399138" cy="399138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5528D9-6B7F-4E7A-93BD-EB87E578E39F}">
      <dsp:nvSpPr>
        <dsp:cNvPr id="0" name=""/>
        <dsp:cNvSpPr/>
      </dsp:nvSpPr>
      <dsp:spPr>
        <a:xfrm>
          <a:off x="838191" y="3630236"/>
          <a:ext cx="5994020" cy="725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804" tIns="76804" rIns="76804" bIns="768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- Communication. </a:t>
          </a:r>
          <a:endParaRPr lang="en-US" sz="1700" kern="1200"/>
        </a:p>
      </dsp:txBody>
      <dsp:txXfrm>
        <a:off x="838191" y="3630236"/>
        <a:ext cx="5994020" cy="725706"/>
      </dsp:txXfrm>
    </dsp:sp>
    <dsp:sp modelId="{0C0D6933-2ABA-421E-B075-04E204D3F46F}">
      <dsp:nvSpPr>
        <dsp:cNvPr id="0" name=""/>
        <dsp:cNvSpPr/>
      </dsp:nvSpPr>
      <dsp:spPr>
        <a:xfrm>
          <a:off x="0" y="4537369"/>
          <a:ext cx="6832212" cy="72570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006CB6-0F69-499F-A464-69B140C70425}">
      <dsp:nvSpPr>
        <dsp:cNvPr id="0" name=""/>
        <dsp:cNvSpPr/>
      </dsp:nvSpPr>
      <dsp:spPr>
        <a:xfrm>
          <a:off x="219526" y="4700653"/>
          <a:ext cx="399138" cy="399138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46A0D9-4F04-4B88-B18B-00838BAA2F05}">
      <dsp:nvSpPr>
        <dsp:cNvPr id="0" name=""/>
        <dsp:cNvSpPr/>
      </dsp:nvSpPr>
      <dsp:spPr>
        <a:xfrm>
          <a:off x="838191" y="4537369"/>
          <a:ext cx="5994020" cy="7257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804" tIns="76804" rIns="76804" bIns="76804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/>
            <a:t>- Durée de la consultation. </a:t>
          </a:r>
          <a:endParaRPr lang="en-US" sz="1700" kern="1200"/>
        </a:p>
      </dsp:txBody>
      <dsp:txXfrm>
        <a:off x="838191" y="4537369"/>
        <a:ext cx="5994020" cy="7257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9F9DA-9317-44AF-907F-BC57CD3FA948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FE41E-5091-4169-963A-3AABFB27C8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7860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1981304400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0" name="Google Shape;840;g1981304400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1368-F4D5-4324-A456-A6E919B987EA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422E565-2DD7-4E13-8285-4FC311D768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833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1368-F4D5-4324-A456-A6E919B987EA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22E565-2DD7-4E13-8285-4FC311D768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479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1368-F4D5-4324-A456-A6E919B987EA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22E565-2DD7-4E13-8285-4FC311D768AA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0831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1368-F4D5-4324-A456-A6E919B987EA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22E565-2DD7-4E13-8285-4FC311D768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2277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1368-F4D5-4324-A456-A6E919B987EA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22E565-2DD7-4E13-8285-4FC311D768AA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1773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1368-F4D5-4324-A456-A6E919B987EA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22E565-2DD7-4E13-8285-4FC311D768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924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1368-F4D5-4324-A456-A6E919B987EA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E565-2DD7-4E13-8285-4FC311D768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756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1368-F4D5-4324-A456-A6E919B987EA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E565-2DD7-4E13-8285-4FC311D768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5919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1368-F4D5-4324-A456-A6E919B987EA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E565-2DD7-4E13-8285-4FC311D768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541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1368-F4D5-4324-A456-A6E919B987EA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22E565-2DD7-4E13-8285-4FC311D768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509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1368-F4D5-4324-A456-A6E919B987EA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422E565-2DD7-4E13-8285-4FC311D768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074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1368-F4D5-4324-A456-A6E919B987EA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422E565-2DD7-4E13-8285-4FC311D768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89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1368-F4D5-4324-A456-A6E919B987EA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E565-2DD7-4E13-8285-4FC311D768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5886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1368-F4D5-4324-A456-A6E919B987EA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E565-2DD7-4E13-8285-4FC311D768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456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1368-F4D5-4324-A456-A6E919B987EA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22E565-2DD7-4E13-8285-4FC311D768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7391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1368-F4D5-4324-A456-A6E919B987EA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22E565-2DD7-4E13-8285-4FC311D768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2401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D1368-F4D5-4324-A456-A6E919B987EA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422E565-2DD7-4E13-8285-4FC311D768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3569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F42339-E451-F34E-FE63-ED085B4AAA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CONSULTATION DE PREVENTION DE L’ADOLESCENT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26DFC03-4DA0-5E3F-7A73-8E6940EC8E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&gt; UN OBJECTIF DE SANTE PUBLIQUE ! </a:t>
            </a:r>
          </a:p>
        </p:txBody>
      </p:sp>
    </p:spTree>
    <p:extLst>
      <p:ext uri="{BB962C8B-B14F-4D97-AF65-F5344CB8AC3E}">
        <p14:creationId xmlns:p14="http://schemas.microsoft.com/office/powerpoint/2010/main" val="1369070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FEB998-1972-66AC-E28D-B44A56295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>
                <a:latin typeface="Arial" panose="020B0604020202020204" pitchFamily="34" charset="0"/>
                <a:cs typeface="Arial" panose="020B0604020202020204" pitchFamily="34" charset="0"/>
              </a:rPr>
              <a:t>Le choix du professionnel de santé : 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F042F0-901C-2248-9249-08B050CF7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9158" y="2133511"/>
            <a:ext cx="10515600" cy="493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>
                <a:latin typeface="Arial"/>
                <a:ea typeface="Arial"/>
                <a:cs typeface="Arial"/>
                <a:sym typeface="Arial"/>
              </a:rPr>
              <a:t>- Indiquer à l’adolescent qu’il a le choix du professionnel de santé pour effectuer cette consultation ado. </a:t>
            </a:r>
          </a:p>
          <a:p>
            <a:pPr marL="0" indent="0">
              <a:buNone/>
            </a:pPr>
            <a:endParaRPr lang="fr-FR" sz="20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r>
              <a:rPr lang="fr-FR" sz="2000" dirty="0">
                <a:latin typeface="Arial"/>
                <a:ea typeface="Arial"/>
                <a:cs typeface="Arial"/>
                <a:sym typeface="Arial"/>
              </a:rPr>
              <a:t>- Il ira vers celle ou celui avec qui il se sent le plus en confiance.</a:t>
            </a:r>
          </a:p>
          <a:p>
            <a:pPr marL="0" indent="0">
              <a:buNone/>
            </a:pPr>
            <a:endParaRPr lang="fr-FR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945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FEB998-1972-66AC-E28D-B44A56295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Utilisation d’un auto-questionnaire de préconsultation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F042F0-901C-2248-9249-08B050CF7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424" y="2093495"/>
            <a:ext cx="10515600" cy="47645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>
                <a:latin typeface="Arial"/>
                <a:ea typeface="Arial"/>
                <a:cs typeface="Arial"/>
                <a:sym typeface="Arial"/>
              </a:rPr>
              <a:t>- Augmente le sentiment de confidentialité de l’adolescent.</a:t>
            </a:r>
          </a:p>
          <a:p>
            <a:pPr marL="0" indent="0">
              <a:buNone/>
            </a:pPr>
            <a:endParaRPr lang="fr-FR" sz="20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FR" sz="2000" dirty="0">
                <a:latin typeface="Arial"/>
                <a:ea typeface="Arial"/>
                <a:cs typeface="Arial"/>
                <a:sym typeface="Arial"/>
              </a:rPr>
              <a:t>- Amélioration du dépistage des pathologies et des comportements à risque.</a:t>
            </a:r>
          </a:p>
          <a:p>
            <a:pPr marL="0" indent="0">
              <a:lnSpc>
                <a:spcPct val="150000"/>
              </a:lnSpc>
              <a:buNone/>
            </a:pPr>
            <a:endParaRPr lang="fr-FR" sz="20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FR" sz="2000" dirty="0">
                <a:latin typeface="Arial"/>
                <a:ea typeface="Arial"/>
                <a:cs typeface="Arial"/>
                <a:sym typeface="Arial"/>
              </a:rPr>
              <a:t>- Approche centrée sur les problématiques de l’adolescent.</a:t>
            </a:r>
          </a:p>
          <a:p>
            <a:pPr marL="0" indent="0">
              <a:buNone/>
            </a:pPr>
            <a:endParaRPr lang="fr-FR" sz="28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96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FEB998-1972-66AC-E28D-B44A56295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Comment s’adresser à l’adolescent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F042F0-901C-2248-9249-08B050CF7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3408" y="1989737"/>
            <a:ext cx="10515600" cy="493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>
                <a:latin typeface="Arial"/>
                <a:ea typeface="Arial"/>
                <a:cs typeface="Arial"/>
                <a:sym typeface="Arial"/>
              </a:rPr>
              <a:t>- Directement à lui.</a:t>
            </a:r>
          </a:p>
          <a:p>
            <a:pPr marL="0" indent="0">
              <a:buNone/>
            </a:pPr>
            <a:endParaRPr lang="fr-FR" sz="20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r>
              <a:rPr lang="fr-FR" sz="2000" dirty="0">
                <a:latin typeface="Arial"/>
                <a:ea typeface="Arial"/>
                <a:cs typeface="Arial"/>
                <a:sym typeface="Arial"/>
              </a:rPr>
              <a:t>- Choix de la préférence entre le tutoiement et le vouvoiement figure sur l’auto-questionnaire.</a:t>
            </a:r>
          </a:p>
          <a:p>
            <a:pPr marL="0" indent="0">
              <a:buNone/>
            </a:pPr>
            <a:endParaRPr lang="fr-FR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869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FEB998-1972-66AC-E28D-B44A56295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Gestion de la présence des parents.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F042F0-901C-2248-9249-08B050CF7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6887" y="1840212"/>
            <a:ext cx="10515600" cy="493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dirty="0">
                <a:latin typeface="Arial"/>
                <a:ea typeface="Arial"/>
                <a:cs typeface="Arial"/>
                <a:sym typeface="Arial"/>
              </a:rPr>
              <a:t>Adolescent vu seul 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000" dirty="0">
                <a:latin typeface="Arial"/>
                <a:ea typeface="Arial"/>
                <a:cs typeface="Arial"/>
                <a:sym typeface="Arial"/>
              </a:rPr>
              <a:t>- Envie d’être vu seul augmente avec l’âge.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000" dirty="0">
                <a:latin typeface="Arial"/>
                <a:ea typeface="Arial"/>
                <a:cs typeface="Arial"/>
                <a:sym typeface="Arial"/>
              </a:rPr>
              <a:t>- Permet une facilité d’ouverture à des sujets « sensible ».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000" dirty="0">
                <a:latin typeface="Arial"/>
                <a:ea typeface="Arial"/>
                <a:cs typeface="Arial"/>
                <a:sym typeface="Arial"/>
              </a:rPr>
              <a:t>- Proposition qui vient du professionnel de santé ou faire en sorte qu’elle vienne du parent.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000" dirty="0">
                <a:latin typeface="Arial"/>
                <a:ea typeface="Arial"/>
                <a:cs typeface="Arial"/>
                <a:sym typeface="Arial"/>
              </a:rPr>
              <a:t>- Un maître mot, ANTICIPATION.</a:t>
            </a:r>
          </a:p>
        </p:txBody>
      </p:sp>
    </p:spTree>
    <p:extLst>
      <p:ext uri="{BB962C8B-B14F-4D97-AF65-F5344CB8AC3E}">
        <p14:creationId xmlns:p14="http://schemas.microsoft.com/office/powerpoint/2010/main" val="152864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FEB998-1972-66AC-E28D-B44A56295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 secret médical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F042F0-901C-2248-9249-08B050CF7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8646" y="1919288"/>
            <a:ext cx="10515600" cy="4938712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fr-FR" sz="3600" dirty="0">
                <a:latin typeface="Arial"/>
                <a:ea typeface="Arial"/>
                <a:cs typeface="Arial"/>
                <a:sym typeface="Arial"/>
              </a:rPr>
            </a:br>
            <a:r>
              <a:rPr lang="fr-FR" sz="2000" dirty="0">
                <a:latin typeface="Arial"/>
                <a:ea typeface="Arial"/>
                <a:cs typeface="Arial"/>
                <a:sym typeface="Arial"/>
              </a:rPr>
              <a:t>- Le professionnel de santé à l’initiative de la discussion.</a:t>
            </a:r>
            <a:br>
              <a:rPr lang="fr-FR" sz="2000" dirty="0">
                <a:latin typeface="Arial"/>
                <a:ea typeface="Arial"/>
                <a:cs typeface="Arial"/>
                <a:sym typeface="Arial"/>
              </a:rPr>
            </a:br>
            <a:endParaRPr lang="fr-FR" sz="20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r>
              <a:rPr lang="fr-FR" sz="2000" dirty="0">
                <a:latin typeface="Arial"/>
                <a:ea typeface="Arial"/>
                <a:cs typeface="Arial"/>
                <a:sym typeface="Arial"/>
              </a:rPr>
              <a:t>- Délivrance d’une information claire à l’adolescent.</a:t>
            </a:r>
            <a:br>
              <a:rPr lang="fr-FR" sz="2000" dirty="0">
                <a:latin typeface="Arial"/>
                <a:ea typeface="Arial"/>
                <a:cs typeface="Arial"/>
                <a:sym typeface="Arial"/>
              </a:rPr>
            </a:br>
            <a:endParaRPr lang="fr-FR" sz="20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r>
              <a:rPr lang="fr-FR" sz="2000" dirty="0">
                <a:latin typeface="Arial"/>
                <a:ea typeface="Arial"/>
                <a:cs typeface="Arial"/>
                <a:sym typeface="Arial"/>
              </a:rPr>
              <a:t>- Information délivrée en présence des parents.</a:t>
            </a:r>
            <a:br>
              <a:rPr lang="fr-FR" dirty="0">
                <a:latin typeface="Arial"/>
                <a:ea typeface="Arial"/>
                <a:cs typeface="Arial"/>
                <a:sym typeface="Arial"/>
              </a:rPr>
            </a:br>
            <a:endParaRPr lang="fr-FR" sz="28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274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FEB998-1972-66AC-E28D-B44A56295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L’examen clinique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F042F0-901C-2248-9249-08B050CF7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968" y="2139261"/>
            <a:ext cx="10515600" cy="493871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sz="2000" dirty="0">
                <a:latin typeface="Arial"/>
                <a:ea typeface="Arial"/>
                <a:cs typeface="Arial"/>
                <a:sym typeface="Arial"/>
              </a:rPr>
              <a:t>- En respectant la pudeur de l’adolescent, et son besoin de confidentialité.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000" dirty="0">
                <a:latin typeface="Arial"/>
                <a:ea typeface="Arial"/>
                <a:cs typeface="Arial"/>
                <a:sym typeface="Arial"/>
              </a:rPr>
              <a:t>- Evaluation du Tanner via des images.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000" dirty="0">
                <a:latin typeface="Arial"/>
                <a:ea typeface="Arial"/>
                <a:cs typeface="Arial"/>
                <a:sym typeface="Arial"/>
              </a:rPr>
              <a:t>- Commenter l’examen, afin de rassurer l’adolescent sur son bon développement physique</a:t>
            </a:r>
            <a:r>
              <a:rPr lang="fr-FR" dirty="0"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936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FEB998-1972-66AC-E28D-B44A56295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Prise en charge de la consultation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F042F0-901C-2248-9249-08B050CF7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5642" y="1919288"/>
            <a:ext cx="10515600" cy="493871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fr-FR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fr-FR" sz="2000" dirty="0">
                <a:latin typeface="Arial"/>
                <a:ea typeface="Arial"/>
                <a:cs typeface="Arial"/>
                <a:sym typeface="Arial"/>
              </a:rPr>
              <a:t>- Promotion de la détention de la carte vitale.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sz="2000" dirty="0">
                <a:latin typeface="Arial"/>
                <a:ea typeface="Arial"/>
                <a:cs typeface="Arial"/>
                <a:sym typeface="Arial"/>
              </a:rPr>
              <a:t>- Possibilité de la cotation CCP pour filles et garçons. 46 € pour médecins et sages femmes.</a:t>
            </a:r>
          </a:p>
        </p:txBody>
      </p:sp>
    </p:spTree>
    <p:extLst>
      <p:ext uri="{BB962C8B-B14F-4D97-AF65-F5344CB8AC3E}">
        <p14:creationId xmlns:p14="http://schemas.microsoft.com/office/powerpoint/2010/main" val="168673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FEB998-1972-66AC-E28D-B44A56295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Temps de consultation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F042F0-901C-2248-9249-08B050CF7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0954" y="1658540"/>
            <a:ext cx="10515600" cy="419902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36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endParaRPr lang="fr-FR" sz="36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r>
              <a:rPr lang="fr-FR" sz="3600" dirty="0"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fr-FR" sz="36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 </a:t>
            </a:r>
            <a:r>
              <a:rPr lang="fr-FR" sz="3600" kern="1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Consultation plus longue </a:t>
            </a:r>
            <a:endParaRPr lang="fr-FR" sz="36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530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100"/>
          <p:cNvSpPr txBox="1"/>
          <p:nvPr/>
        </p:nvSpPr>
        <p:spPr>
          <a:xfrm>
            <a:off x="148800" y="2609200"/>
            <a:ext cx="119312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43" name="Google Shape;843;p100"/>
          <p:cNvSpPr txBox="1"/>
          <p:nvPr/>
        </p:nvSpPr>
        <p:spPr>
          <a:xfrm>
            <a:off x="132200" y="3007600"/>
            <a:ext cx="119644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/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44" name="Google Shape;844;p100"/>
          <p:cNvSpPr txBox="1"/>
          <p:nvPr/>
        </p:nvSpPr>
        <p:spPr>
          <a:xfrm>
            <a:off x="132200" y="3966067"/>
            <a:ext cx="11964400" cy="615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585"/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45" name="Google Shape;845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9975" y="0"/>
            <a:ext cx="5352048" cy="6857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38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FB1A30C-8F77-560D-8B4E-F2C7EDD79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690" y="844510"/>
            <a:ext cx="3710018" cy="41697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ET SUR LE FOND : ON PARLE DE QUOI ? </a:t>
            </a:r>
          </a:p>
        </p:txBody>
      </p:sp>
      <p:pic>
        <p:nvPicPr>
          <p:cNvPr id="4" name="Picture 3" descr="Points d’interrogation de couleurs différentes">
            <a:extLst>
              <a:ext uri="{FF2B5EF4-FFF2-40B4-BE49-F238E27FC236}">
                <a16:creationId xmlns:a16="http://schemas.microsoft.com/office/drawing/2014/main" id="{1BCE8D9B-F120-34C4-84DE-A3F30886D7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84" r="26769" b="-1"/>
          <a:stretch/>
        </p:blipFill>
        <p:spPr>
          <a:xfrm>
            <a:off x="6095998" y="-20965"/>
            <a:ext cx="6096002" cy="687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D4E8CD-986A-4166-5F4E-0DACCD4E8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/>
              <a:t>Remerciements à nos partenaires 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FD2F267-2763-5A81-8501-DC66662B3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/>
          </a:p>
          <a:p>
            <a:r>
              <a:rPr lang="fr-FR" dirty="0"/>
              <a:t>CH Pau</a:t>
            </a:r>
          </a:p>
          <a:p>
            <a:r>
              <a:rPr lang="fr-FR" dirty="0"/>
              <a:t>Société médicale du Béarn</a:t>
            </a:r>
          </a:p>
          <a:p>
            <a:r>
              <a:rPr lang="fr-FR" dirty="0"/>
              <a:t>ET VOUS !!</a:t>
            </a:r>
          </a:p>
        </p:txBody>
      </p:sp>
    </p:spTree>
    <p:extLst>
      <p:ext uri="{BB962C8B-B14F-4D97-AF65-F5344CB8AC3E}">
        <p14:creationId xmlns:p14="http://schemas.microsoft.com/office/powerpoint/2010/main" val="358016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texte, Parallèle&#10;&#10;Description générée automatiquement">
            <a:extLst>
              <a:ext uri="{FF2B5EF4-FFF2-40B4-BE49-F238E27FC236}">
                <a16:creationId xmlns:a16="http://schemas.microsoft.com/office/drawing/2014/main" id="{8C238795-F2A8-F2D4-9A42-16BB91792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37955" y="-2060131"/>
            <a:ext cx="6377051" cy="10789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82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80AA62-3777-1A62-02F0-7602A240A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540" y="1428782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fr-FR" sz="3100" dirty="0">
                <a:effectLst/>
                <a:latin typeface="Calibri" panose="020F0502020204030204" pitchFamily="34" charset="0"/>
              </a:rPr>
              <a:t>On examine en secret l’« A.D.O.L.E.S.C.E.N.T. »</a:t>
            </a:r>
            <a:br>
              <a:rPr lang="fr-FR" sz="3100" dirty="0">
                <a:effectLst/>
                <a:latin typeface="Calibri" panose="020F0502020204030204" pitchFamily="34" charset="0"/>
              </a:rPr>
            </a:br>
            <a:r>
              <a:rPr lang="fr-FR" sz="3100" b="1" dirty="0">
                <a:effectLst/>
                <a:latin typeface="Calibri" panose="020F0502020204030204" pitchFamily="34" charset="0"/>
              </a:rPr>
              <a:t>A </a:t>
            </a:r>
            <a:r>
              <a:rPr lang="fr-FR" sz="3100" dirty="0">
                <a:effectLst/>
                <a:latin typeface="Calibri" panose="020F0502020204030204" pitchFamily="34" charset="0"/>
              </a:rPr>
              <a:t>: AMUSEMENTS : loisirs, hobbies, sport, entourage, amis</a:t>
            </a:r>
            <a:br>
              <a:rPr lang="fr-FR" sz="3100" dirty="0">
                <a:effectLst/>
                <a:latin typeface="Calibri" panose="020F0502020204030204" pitchFamily="34" charset="0"/>
              </a:rPr>
            </a:br>
            <a:r>
              <a:rPr lang="fr-FR" sz="3100" b="1" dirty="0">
                <a:effectLst/>
                <a:latin typeface="Calibri" panose="020F0502020204030204" pitchFamily="34" charset="0"/>
              </a:rPr>
              <a:t>D</a:t>
            </a:r>
            <a:r>
              <a:rPr lang="fr-FR" sz="3100" dirty="0">
                <a:effectLst/>
                <a:latin typeface="Calibri" panose="020F0502020204030204" pitchFamily="34" charset="0"/>
              </a:rPr>
              <a:t>: DODO : sommeil</a:t>
            </a:r>
            <a:br>
              <a:rPr lang="fr-FR" sz="3100" dirty="0">
                <a:effectLst/>
                <a:latin typeface="Calibri" panose="020F0502020204030204" pitchFamily="34" charset="0"/>
              </a:rPr>
            </a:br>
            <a:r>
              <a:rPr lang="fr-FR" sz="3100" b="1" dirty="0">
                <a:effectLst/>
                <a:latin typeface="Calibri" panose="020F0502020204030204" pitchFamily="34" charset="0"/>
              </a:rPr>
              <a:t>O </a:t>
            </a:r>
            <a:r>
              <a:rPr lang="fr-FR" sz="3100" dirty="0">
                <a:effectLst/>
                <a:latin typeface="Calibri" panose="020F0502020204030204" pitchFamily="34" charset="0"/>
              </a:rPr>
              <a:t>: ORIGINES : ATCD familiaux et personnels, vie de famille</a:t>
            </a:r>
            <a:br>
              <a:rPr lang="fr-FR" sz="3100" dirty="0">
                <a:effectLst/>
                <a:latin typeface="Calibri" panose="020F0502020204030204" pitchFamily="34" charset="0"/>
              </a:rPr>
            </a:br>
            <a:r>
              <a:rPr lang="fr-FR" sz="3100" b="1" dirty="0">
                <a:effectLst/>
                <a:latin typeface="Calibri" panose="020F0502020204030204" pitchFamily="34" charset="0"/>
              </a:rPr>
              <a:t>L </a:t>
            </a:r>
            <a:r>
              <a:rPr lang="fr-FR" sz="3100" dirty="0">
                <a:effectLst/>
                <a:latin typeface="Calibri" panose="020F0502020204030204" pitchFamily="34" charset="0"/>
              </a:rPr>
              <a:t>: LYMPHOCYTES : Vaccinations</a:t>
            </a:r>
            <a:br>
              <a:rPr lang="fr-FR" sz="3100" dirty="0">
                <a:effectLst/>
                <a:latin typeface="Calibri" panose="020F0502020204030204" pitchFamily="34" charset="0"/>
              </a:rPr>
            </a:br>
            <a:r>
              <a:rPr lang="fr-FR" sz="3100" b="1" dirty="0">
                <a:effectLst/>
                <a:latin typeface="Calibri" panose="020F0502020204030204" pitchFamily="34" charset="0"/>
              </a:rPr>
              <a:t>E </a:t>
            </a:r>
            <a:r>
              <a:rPr lang="fr-FR" sz="3100" dirty="0">
                <a:effectLst/>
                <a:latin typeface="Calibri" panose="020F0502020204030204" pitchFamily="34" charset="0"/>
              </a:rPr>
              <a:t>: ECOLE : </a:t>
            </a:r>
            <a:r>
              <a:rPr lang="fr-FR" sz="3100" dirty="0" err="1">
                <a:effectLst/>
                <a:latin typeface="Calibri" panose="020F0502020204030204" pitchFamily="34" charset="0"/>
              </a:rPr>
              <a:t>Harcèlement</a:t>
            </a:r>
            <a:r>
              <a:rPr lang="fr-FR" sz="3100" dirty="0">
                <a:effectLst/>
                <a:latin typeface="Calibri" panose="020F0502020204030204" pitchFamily="34" charset="0"/>
              </a:rPr>
              <a:t>, niveau scolaire, projets</a:t>
            </a:r>
            <a:br>
              <a:rPr lang="fr-FR" sz="3100" dirty="0">
                <a:effectLst/>
                <a:latin typeface="Calibri" panose="020F0502020204030204" pitchFamily="34" charset="0"/>
              </a:rPr>
            </a:br>
            <a:r>
              <a:rPr lang="fr-FR" sz="3100" b="1" dirty="0">
                <a:effectLst/>
                <a:latin typeface="Calibri" panose="020F0502020204030204" pitchFamily="34" charset="0"/>
              </a:rPr>
              <a:t>S </a:t>
            </a:r>
            <a:r>
              <a:rPr lang="fr-FR" sz="3100" dirty="0">
                <a:effectLst/>
                <a:latin typeface="Calibri" panose="020F0502020204030204" pitchFamily="34" charset="0"/>
              </a:rPr>
              <a:t>: SEXUALITE : </a:t>
            </a:r>
            <a:r>
              <a:rPr lang="fr-FR" sz="3100" dirty="0" err="1">
                <a:effectLst/>
                <a:latin typeface="Calibri" panose="020F0502020204030204" pitchFamily="34" charset="0"/>
              </a:rPr>
              <a:t>Identite</a:t>
            </a:r>
            <a:r>
              <a:rPr lang="fr-FR" sz="3100" dirty="0">
                <a:effectLst/>
                <a:latin typeface="Calibri" panose="020F0502020204030204" pitchFamily="34" charset="0"/>
              </a:rPr>
              <a:t>́ de genre, contraception, </a:t>
            </a:r>
            <a:r>
              <a:rPr lang="fr-FR" sz="3100" dirty="0" err="1">
                <a:effectLst/>
                <a:latin typeface="Calibri" panose="020F0502020204030204" pitchFamily="34" charset="0"/>
              </a:rPr>
              <a:t>règles</a:t>
            </a:r>
            <a:br>
              <a:rPr lang="fr-FR" sz="3100" dirty="0">
                <a:effectLst/>
                <a:latin typeface="Calibri" panose="020F0502020204030204" pitchFamily="34" charset="0"/>
              </a:rPr>
            </a:br>
            <a:r>
              <a:rPr lang="fr-FR" sz="3100" b="1" dirty="0">
                <a:effectLst/>
                <a:latin typeface="Calibri" panose="020F0502020204030204" pitchFamily="34" charset="0"/>
              </a:rPr>
              <a:t>C </a:t>
            </a:r>
            <a:r>
              <a:rPr lang="fr-FR" sz="3100" dirty="0">
                <a:effectLst/>
                <a:latin typeface="Calibri" panose="020F0502020204030204" pitchFamily="34" charset="0"/>
              </a:rPr>
              <a:t>: CONSOMMATION : Conduites à risques, tabac, alcool, drogues </a:t>
            </a:r>
            <a:br>
              <a:rPr lang="fr-FR" sz="3100" dirty="0">
                <a:effectLst/>
                <a:latin typeface="Calibri" panose="020F0502020204030204" pitchFamily="34" charset="0"/>
              </a:rPr>
            </a:br>
            <a:r>
              <a:rPr lang="fr-FR" sz="3100" b="1" dirty="0">
                <a:effectLst/>
                <a:latin typeface="Calibri" panose="020F0502020204030204" pitchFamily="34" charset="0"/>
              </a:rPr>
              <a:t>E </a:t>
            </a:r>
            <a:r>
              <a:rPr lang="fr-FR" sz="3100" dirty="0">
                <a:effectLst/>
                <a:latin typeface="Calibri" panose="020F0502020204030204" pitchFamily="34" charset="0"/>
              </a:rPr>
              <a:t>: ECRANS : Jeux </a:t>
            </a:r>
            <a:r>
              <a:rPr lang="fr-FR" sz="3100" dirty="0" err="1">
                <a:effectLst/>
                <a:latin typeface="Calibri" panose="020F0502020204030204" pitchFamily="34" charset="0"/>
              </a:rPr>
              <a:t>vidéo</a:t>
            </a:r>
            <a:br>
              <a:rPr lang="fr-FR" sz="3100" dirty="0">
                <a:effectLst/>
                <a:latin typeface="Calibri" panose="020F0502020204030204" pitchFamily="34" charset="0"/>
              </a:rPr>
            </a:br>
            <a:r>
              <a:rPr lang="fr-FR" sz="3100" b="1" dirty="0">
                <a:effectLst/>
                <a:latin typeface="Calibri" panose="020F0502020204030204" pitchFamily="34" charset="0"/>
              </a:rPr>
              <a:t>N </a:t>
            </a:r>
            <a:r>
              <a:rPr lang="fr-FR" sz="3100" dirty="0">
                <a:effectLst/>
                <a:latin typeface="Calibri" panose="020F0502020204030204" pitchFamily="34" charset="0"/>
              </a:rPr>
              <a:t>: NOURRITURRE : TCA</a:t>
            </a:r>
            <a:br>
              <a:rPr lang="fr-FR" sz="3100" dirty="0">
                <a:effectLst/>
                <a:latin typeface="Calibri" panose="020F0502020204030204" pitchFamily="34" charset="0"/>
              </a:rPr>
            </a:br>
            <a:r>
              <a:rPr lang="fr-FR" sz="3100" b="1" dirty="0" err="1">
                <a:effectLst/>
                <a:latin typeface="Calibri" panose="020F0502020204030204" pitchFamily="34" charset="0"/>
              </a:rPr>
              <a:t>T</a:t>
            </a:r>
            <a:r>
              <a:rPr lang="fr-FR" sz="3100" b="1" dirty="0">
                <a:effectLst/>
                <a:latin typeface="Calibri" panose="020F0502020204030204" pitchFamily="34" charset="0"/>
              </a:rPr>
              <a:t> </a:t>
            </a:r>
            <a:r>
              <a:rPr lang="fr-FR" sz="3100" dirty="0">
                <a:effectLst/>
                <a:latin typeface="Calibri" panose="020F0502020204030204" pitchFamily="34" charset="0"/>
              </a:rPr>
              <a:t>: « Tout va bien dans ta </a:t>
            </a:r>
            <a:r>
              <a:rPr lang="fr-FR" sz="3100" dirty="0" err="1">
                <a:effectLst/>
                <a:latin typeface="Calibri" panose="020F0502020204030204" pitchFamily="34" charset="0"/>
              </a:rPr>
              <a:t>tête</a:t>
            </a:r>
            <a:r>
              <a:rPr lang="fr-FR" sz="3100" dirty="0">
                <a:effectLst/>
                <a:latin typeface="Calibri" panose="020F0502020204030204" pitchFamily="34" charset="0"/>
              </a:rPr>
              <a:t> ? » : Moral, </a:t>
            </a:r>
            <a:r>
              <a:rPr lang="fr-FR" sz="3100" dirty="0" err="1">
                <a:effectLst/>
                <a:latin typeface="Calibri" panose="020F0502020204030204" pitchFamily="34" charset="0"/>
              </a:rPr>
              <a:t>idées</a:t>
            </a:r>
            <a:r>
              <a:rPr lang="fr-FR" sz="3100" dirty="0">
                <a:effectLst/>
                <a:latin typeface="Calibri" panose="020F0502020204030204" pitchFamily="34" charset="0"/>
              </a:rPr>
              <a:t> noires 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8577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A48148-DD72-46D9-AEF8-83780D606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2700"/>
              <a:t>L’AUTO-QUESTIONNAIRE DE PRE-CONSULTATION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B37FBD1-761B-A604-3CBB-961D12BBE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endParaRPr lang="fr-FR" sz="1600" dirty="0">
              <a:solidFill>
                <a:schemeClr val="tx1"/>
              </a:solidFill>
            </a:endParaRPr>
          </a:p>
          <a:p>
            <a:endParaRPr lang="fr-FR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fr-FR" sz="1600" dirty="0">
              <a:solidFill>
                <a:schemeClr val="tx1"/>
              </a:solidFill>
            </a:endParaRPr>
          </a:p>
          <a:p>
            <a:endParaRPr lang="fr-FR" sz="1600" dirty="0">
              <a:solidFill>
                <a:schemeClr val="tx1"/>
              </a:solidFill>
            </a:endParaRPr>
          </a:p>
          <a:p>
            <a:endParaRPr lang="fr-FR" sz="1600" dirty="0">
              <a:solidFill>
                <a:schemeClr val="tx1"/>
              </a:solidFill>
            </a:endParaRPr>
          </a:p>
          <a:p>
            <a:endParaRPr lang="fr-FR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1600" dirty="0">
                <a:solidFill>
                  <a:schemeClr val="tx1"/>
                </a:solidFill>
              </a:rPr>
              <a:t> Présentation du travail de Lucie Schmitt et Manon </a:t>
            </a:r>
            <a:r>
              <a:rPr lang="fr-FR" sz="1600" dirty="0" err="1">
                <a:solidFill>
                  <a:schemeClr val="tx1"/>
                </a:solidFill>
              </a:rPr>
              <a:t>Bedecarrax</a:t>
            </a:r>
            <a:r>
              <a:rPr lang="fr-FR" sz="16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5" name="Picture 4" descr="Lunettes au-dessus d’un livre">
            <a:extLst>
              <a:ext uri="{FF2B5EF4-FFF2-40B4-BE49-F238E27FC236}">
                <a16:creationId xmlns:a16="http://schemas.microsoft.com/office/drawing/2014/main" id="{0C78B230-CACF-2CB3-9C94-10DA96C04F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69" r="33202" b="-1"/>
          <a:stretch/>
        </p:blipFill>
        <p:spPr>
          <a:xfrm>
            <a:off x="6091916" y="10"/>
            <a:ext cx="610008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97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7907BB8-0BF4-D813-8471-F96B5906B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 guide de la consultation Ado 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D0F3E8A-0D59-1808-8345-4329A57B5D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Partie 1 : L’auto-questionnaire de </a:t>
            </a:r>
            <a:r>
              <a:rPr lang="fr-FR" dirty="0" err="1"/>
              <a:t>pré-consultation</a:t>
            </a:r>
            <a:r>
              <a:rPr lang="fr-FR" dirty="0"/>
              <a:t> : en cours d’élaboration</a:t>
            </a:r>
          </a:p>
          <a:p>
            <a:r>
              <a:rPr lang="fr-FR" dirty="0"/>
              <a:t>Partie 2 : La forme de la consul ado</a:t>
            </a:r>
          </a:p>
          <a:p>
            <a:r>
              <a:rPr lang="fr-FR" dirty="0"/>
              <a:t>Partie 3 : Le contenu </a:t>
            </a:r>
          </a:p>
          <a:p>
            <a:r>
              <a:rPr lang="fr-FR" dirty="0"/>
              <a:t>Partie 4 : Boite à outils </a:t>
            </a:r>
          </a:p>
          <a:p>
            <a:r>
              <a:rPr lang="fr-FR" dirty="0"/>
              <a:t>Partie 5 : Affiches et Flyers </a:t>
            </a:r>
          </a:p>
        </p:txBody>
      </p:sp>
    </p:spTree>
    <p:extLst>
      <p:ext uri="{BB962C8B-B14F-4D97-AF65-F5344CB8AC3E}">
        <p14:creationId xmlns:p14="http://schemas.microsoft.com/office/powerpoint/2010/main" val="2807397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FC3BD0-325C-BD67-E2D9-346D1B2AB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fr-FR" sz="3200"/>
              <a:t>Quels professionnels concernés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C2F80F-C53A-DE43-A869-71B6F4F4D1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>
            <a:normAutofit/>
          </a:bodyPr>
          <a:lstStyle/>
          <a:p>
            <a:r>
              <a:rPr lang="fr-FR" sz="1600">
                <a:solidFill>
                  <a:schemeClr val="tx1"/>
                </a:solidFill>
              </a:rPr>
              <a:t>Les MG en priorité ++</a:t>
            </a:r>
          </a:p>
          <a:p>
            <a:r>
              <a:rPr lang="fr-FR" sz="1600">
                <a:solidFill>
                  <a:schemeClr val="tx1"/>
                </a:solidFill>
              </a:rPr>
              <a:t>Les SF </a:t>
            </a:r>
          </a:p>
          <a:p>
            <a:r>
              <a:rPr lang="fr-FR" sz="1600">
                <a:solidFill>
                  <a:schemeClr val="tx1"/>
                </a:solidFill>
              </a:rPr>
              <a:t>Et </a:t>
            </a:r>
            <a:r>
              <a:rPr lang="fr-FR" sz="1600" b="1" u="sng">
                <a:solidFill>
                  <a:schemeClr val="tx1"/>
                </a:solidFill>
              </a:rPr>
              <a:t>tous les professionnels</a:t>
            </a:r>
            <a:r>
              <a:rPr lang="fr-FR" sz="1600">
                <a:solidFill>
                  <a:schemeClr val="tx1"/>
                </a:solidFill>
              </a:rPr>
              <a:t> en contact avec des adolescents (pharmaciens, Infirmiers scolaires/libéraux/Asalée, kinés …)  par le repérage / adressage vers SF ou MG / Promotion de la cs ado sur le territoire +++ auprès des ados et de leurs parents (utilisation des flyers et/ou affiches)</a:t>
            </a:r>
          </a:p>
        </p:txBody>
      </p:sp>
      <p:pic>
        <p:nvPicPr>
          <p:cNvPr id="5" name="Picture 4" descr="Bureau avec stéthoscope et un clavier d’ordinateur">
            <a:extLst>
              <a:ext uri="{FF2B5EF4-FFF2-40B4-BE49-F238E27FC236}">
                <a16:creationId xmlns:a16="http://schemas.microsoft.com/office/drawing/2014/main" id="{FD52E02B-D110-24CB-3CEE-9A0BE8B5B4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27" r="-1" b="-1"/>
          <a:stretch/>
        </p:blipFill>
        <p:spPr>
          <a:xfrm>
            <a:off x="6091916" y="10"/>
            <a:ext cx="610008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78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56EC0C7A-1760-FE04-38C2-71468D99F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8690" y="844510"/>
            <a:ext cx="3710018" cy="41697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/>
              <a:t>MERCI DE VOTRE ATTENTION, ET PLACE AUX QUESTIONS ! </a:t>
            </a:r>
          </a:p>
        </p:txBody>
      </p:sp>
      <p:pic>
        <p:nvPicPr>
          <p:cNvPr id="6" name="Picture 5" descr="Figure humaine en bois">
            <a:extLst>
              <a:ext uri="{FF2B5EF4-FFF2-40B4-BE49-F238E27FC236}">
                <a16:creationId xmlns:a16="http://schemas.microsoft.com/office/drawing/2014/main" id="{29E042F6-217D-6A49-2EC4-1516B92B4B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848"/>
          <a:stretch/>
        </p:blipFill>
        <p:spPr>
          <a:xfrm>
            <a:off x="6095998" y="-20965"/>
            <a:ext cx="6096002" cy="687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03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83CAF5-E1C3-6C32-7419-BBB9A3264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Pourquoi la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consult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ado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FB989C-EEBA-2A41-7021-2AB07D5BFD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L’adolescent consulte peu. En moyenne 1 à 2 fois par an. Pour des motifs précis, certificat de sport / Virose..</a:t>
            </a:r>
            <a:br>
              <a:rPr lang="fr-FR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Thèmes concernant les sujets de prévention pas forcément tous abordés en consultation, tels que la santé mentale, violences, addictions, l’image du corps, la sexualité…</a:t>
            </a:r>
            <a:br>
              <a:rPr lang="fr-FR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fr-FR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Spontanément, l’ado n’est pas forcément très bavard.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371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FEB998-1972-66AC-E28D-B44A56295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Pourquoi aborder ces thèmes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F042F0-901C-2248-9249-08B050CF7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0787" y="1905000"/>
            <a:ext cx="10515600" cy="493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À 17-18 ans : 1 adolescent sur 5 consomme du tabac de manière quotidienne.</a:t>
            </a:r>
            <a:b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À 17-18 ans : 1 adolescent sur 4 consomme de l’alcool de manière régulière : essentiellement sous forme de binge </a:t>
            </a:r>
            <a:r>
              <a:rPr lang="fr-FR" sz="2000" dirty="0" err="1">
                <a:latin typeface="Arial" panose="020B0604020202020204" pitchFamily="34" charset="0"/>
                <a:cs typeface="Arial" panose="020B0604020202020204" pitchFamily="34" charset="0"/>
              </a:rPr>
              <a:t>drinking</a:t>
            </a: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À 17-18 ans : 1 adolescent sur 5 a consommé du cannabis</a:t>
            </a:r>
            <a:b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À 15 ans, les adolescents passent un tiers de leur journée sur les écrans.</a:t>
            </a:r>
            <a:b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Environ 1 adolescent sur 6 est un joueur hebdomadaire de jeux d’argent et de hasard.</a:t>
            </a:r>
            <a:endParaRPr lang="fr-FR" sz="2000"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dirty="0">
              <a:latin typeface="Arial" panose="020B0604020202020204" pitchFamily="34" charset="0"/>
              <a:ea typeface="Lato"/>
              <a:cs typeface="Arial" panose="020B0604020202020204" pitchFamily="34" charset="0"/>
              <a:sym typeface="Lato"/>
            </a:endParaRP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39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FEB998-1972-66AC-E28D-B44A56295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Pourquoi aborder ces thèmes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F042F0-901C-2248-9249-08B050CF7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797843"/>
            <a:ext cx="10515600" cy="3262313"/>
          </a:xfrm>
        </p:spPr>
        <p:txBody>
          <a:bodyPr>
            <a:normAutofit fontScale="92500" lnSpcReduction="20000"/>
          </a:bodyPr>
          <a:lstStyle/>
          <a:p>
            <a:pPr marL="14605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</a:pPr>
            <a:r>
              <a:rPr lang="fr-FR" sz="2000" dirty="0">
                <a:latin typeface="Arial"/>
                <a:ea typeface="Arial"/>
                <a:cs typeface="Arial"/>
                <a:sym typeface="Arial"/>
              </a:rPr>
              <a:t>Moins d’1 adolescent sur 5 déclare faire 1h de sport par jour. </a:t>
            </a:r>
          </a:p>
          <a:p>
            <a:pPr marL="14605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</a:pPr>
            <a:r>
              <a:rPr lang="fr-FR" sz="2000" dirty="0">
                <a:latin typeface="Arial"/>
                <a:ea typeface="Arial"/>
                <a:cs typeface="Arial"/>
                <a:sym typeface="Arial"/>
              </a:rPr>
              <a:t>17% des garçons et 11% des filles sont obèses ou en surpoids à 11 ans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2000" dirty="0">
              <a:latin typeface="Arial"/>
              <a:ea typeface="Arial"/>
              <a:cs typeface="Arial"/>
              <a:sym typeface="Arial"/>
            </a:endParaRPr>
          </a:p>
          <a:p>
            <a:pPr marL="1460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</a:pPr>
            <a:r>
              <a:rPr lang="fr-FR" sz="2000" dirty="0">
                <a:latin typeface="Arial"/>
                <a:ea typeface="Arial"/>
                <a:cs typeface="Arial"/>
                <a:sym typeface="Arial"/>
              </a:rPr>
              <a:t>Santé mentale : 1 adolescent sur 5 ayant des idées noires a recours à des comportements à risque (tabac, alcool, automutilation…), le suicide est la 2è cause de mortalité chez les jeunes.</a:t>
            </a: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2000" dirty="0">
              <a:latin typeface="Arial"/>
              <a:ea typeface="Arial"/>
              <a:cs typeface="Arial"/>
              <a:sym typeface="Arial"/>
            </a:endParaRPr>
          </a:p>
          <a:p>
            <a:pPr marL="1460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</a:pPr>
            <a:r>
              <a:rPr lang="fr-FR" sz="2000" dirty="0">
                <a:latin typeface="Arial"/>
                <a:ea typeface="Arial"/>
                <a:cs typeface="Arial"/>
                <a:sym typeface="Arial"/>
              </a:rPr>
              <a:t>1 adolescent sur 5 de l’âge de 11 ans déclare être impliqué dans des bagarres fréquentes.</a:t>
            </a:r>
          </a:p>
          <a:p>
            <a:pPr marL="1460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</a:pPr>
            <a:endParaRPr lang="fr-FR" sz="2000" dirty="0">
              <a:latin typeface="Arial"/>
              <a:ea typeface="Arial"/>
              <a:cs typeface="Arial"/>
              <a:sym typeface="Arial"/>
            </a:endParaRPr>
          </a:p>
          <a:p>
            <a:pPr marL="1460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</a:pPr>
            <a:r>
              <a:rPr lang="fr-FR" sz="2000" dirty="0">
                <a:latin typeface="Arial"/>
                <a:ea typeface="Arial"/>
                <a:cs typeface="Arial"/>
                <a:sym typeface="Arial"/>
              </a:rPr>
              <a:t>1 ado sur 3 estime que pour bien vivre il faut prendre des risques sans les calculer. AVP = 1</a:t>
            </a:r>
            <a:r>
              <a:rPr lang="fr-FR" sz="2000" baseline="30000" dirty="0"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fr-FR" sz="2000" dirty="0">
                <a:latin typeface="Arial"/>
                <a:ea typeface="Arial"/>
                <a:cs typeface="Arial"/>
                <a:sym typeface="Arial"/>
              </a:rPr>
              <a:t> cause de mortalité chez le jeune </a:t>
            </a: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2000" dirty="0">
              <a:latin typeface="Arial"/>
              <a:ea typeface="Arial"/>
              <a:cs typeface="Arial"/>
              <a:sym typeface="Arial"/>
            </a:endParaRPr>
          </a:p>
          <a:p>
            <a:pPr marL="1460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None/>
            </a:pPr>
            <a:r>
              <a:rPr lang="fr-FR" sz="2000" dirty="0">
                <a:latin typeface="Arial"/>
                <a:ea typeface="Arial"/>
                <a:cs typeface="Arial"/>
                <a:sym typeface="Arial"/>
              </a:rPr>
              <a:t>Sexualité : 25% des adolescents français n’ont utilisé ni préservatif, ni autre contraceptif lors de leur dernier rapport sexuel. </a:t>
            </a: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743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FEB998-1972-66AC-E28D-B44A56295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 but de la consultation ado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F042F0-901C-2248-9249-08B050CF7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387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 sz="2800" dirty="0">
              <a:latin typeface="Arial"/>
              <a:ea typeface="Arial"/>
              <a:cs typeface="Arial"/>
              <a:sym typeface="Arial"/>
            </a:endParaRPr>
          </a:p>
          <a:p>
            <a:pPr marL="0" indent="0" algn="ctr">
              <a:buNone/>
            </a:pPr>
            <a:br>
              <a:rPr lang="fr-FR" dirty="0">
                <a:latin typeface="Arial"/>
                <a:ea typeface="Arial"/>
                <a:cs typeface="Arial"/>
                <a:sym typeface="Arial"/>
              </a:rPr>
            </a:br>
            <a:endParaRPr lang="fr-FR" sz="2800" dirty="0">
              <a:latin typeface="Arial"/>
              <a:ea typeface="Arial"/>
              <a:cs typeface="Arial"/>
              <a:sym typeface="Arial"/>
            </a:endParaRPr>
          </a:p>
          <a:p>
            <a:pPr marL="0" indent="0" algn="ctr">
              <a:buNone/>
            </a:pPr>
            <a:r>
              <a:rPr lang="fr-FR" sz="3200" dirty="0">
                <a:latin typeface="Arial"/>
                <a:ea typeface="Arial"/>
                <a:cs typeface="Arial"/>
                <a:sym typeface="Arial"/>
              </a:rPr>
              <a:t>Proposer un lieu d’échange sur la prévention permettant d’empêcher l’installation de pathologies qui se révéleraient plus difficiles à traiter à l’âge adulte.</a:t>
            </a:r>
          </a:p>
          <a:p>
            <a:pPr marL="0" indent="0">
              <a:buNone/>
            </a:pP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74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BFEB998-1972-66AC-E28D-B44A56295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fr-FR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Difficulté de la consultation ado</a:t>
            </a: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fr-FR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Espace réservé du contenu 2">
            <a:extLst>
              <a:ext uri="{FF2B5EF4-FFF2-40B4-BE49-F238E27FC236}">
                <a16:creationId xmlns:a16="http://schemas.microsoft.com/office/drawing/2014/main" id="{514147EF-F5AD-E4C0-BC91-8B059ABE3E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2508766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381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40" name="Freeform 6">
            <a:extLst>
              <a:ext uri="{FF2B5EF4-FFF2-40B4-BE49-F238E27FC236}">
                <a16:creationId xmlns:a16="http://schemas.microsoft.com/office/drawing/2014/main" id="{7BD08880-457D-4C62-A3B5-6A9B0878C7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fr-FR"/>
          </a:p>
        </p:txBody>
      </p:sp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4CE9304C-7D47-49AD-9260-6DBF0A5B9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-393"/>
            <a:ext cx="12188952" cy="68587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Un livre ouvert">
            <a:extLst>
              <a:ext uri="{FF2B5EF4-FFF2-40B4-BE49-F238E27FC236}">
                <a16:creationId xmlns:a16="http://schemas.microsoft.com/office/drawing/2014/main" id="{A6359449-CC08-0E42-A362-CF6C4188AE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</a:blip>
          <a:srcRect t="15730"/>
          <a:stretch/>
        </p:blipFill>
        <p:spPr>
          <a:xfrm>
            <a:off x="-1524" y="10"/>
            <a:ext cx="12192000" cy="6857990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B2D93E4E-EFAC-B0C7-AD4A-FE4E24503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2514600"/>
            <a:ext cx="8915399" cy="2262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000" u="sng" dirty="0">
                <a:solidFill>
                  <a:srgbClr val="594F40"/>
                </a:solidFill>
              </a:rPr>
              <a:t>LA FORME DE LA CONSULTATION</a:t>
            </a:r>
            <a:br>
              <a:rPr lang="en-US" sz="3000" u="sng" dirty="0">
                <a:solidFill>
                  <a:srgbClr val="594F40"/>
                </a:solidFill>
              </a:rPr>
            </a:br>
            <a:br>
              <a:rPr lang="en-US" sz="3000" dirty="0">
                <a:solidFill>
                  <a:srgbClr val="594F40"/>
                </a:solidFill>
              </a:rPr>
            </a:br>
            <a:r>
              <a:rPr lang="en-US" sz="3000" dirty="0">
                <a:solidFill>
                  <a:srgbClr val="594F40"/>
                </a:solidFill>
              </a:rPr>
              <a:t>Une revue </a:t>
            </a:r>
            <a:r>
              <a:rPr lang="en-US" sz="3000" dirty="0" err="1">
                <a:solidFill>
                  <a:srgbClr val="594F40"/>
                </a:solidFill>
              </a:rPr>
              <a:t>systématique</a:t>
            </a:r>
            <a:r>
              <a:rPr lang="en-US" sz="3000" dirty="0">
                <a:solidFill>
                  <a:srgbClr val="594F40"/>
                </a:solidFill>
              </a:rPr>
              <a:t> de la </a:t>
            </a:r>
            <a:r>
              <a:rPr lang="en-US" sz="3000" dirty="0" err="1">
                <a:solidFill>
                  <a:srgbClr val="594F40"/>
                </a:solidFill>
              </a:rPr>
              <a:t>littérature</a:t>
            </a:r>
            <a:r>
              <a:rPr lang="en-US" sz="3000" dirty="0">
                <a:solidFill>
                  <a:srgbClr val="594F40"/>
                </a:solidFill>
              </a:rPr>
              <a:t>.</a:t>
            </a:r>
            <a:br>
              <a:rPr lang="en-US" sz="3000" dirty="0">
                <a:solidFill>
                  <a:srgbClr val="594F40"/>
                </a:solidFill>
              </a:rPr>
            </a:br>
            <a:br>
              <a:rPr lang="en-US" sz="3000" dirty="0">
                <a:solidFill>
                  <a:srgbClr val="594F40"/>
                </a:solidFill>
              </a:rPr>
            </a:br>
            <a:r>
              <a:rPr lang="en-US" sz="3000" dirty="0">
                <a:solidFill>
                  <a:srgbClr val="594F40"/>
                </a:solidFill>
              </a:rPr>
              <a:t>    </a:t>
            </a:r>
            <a:r>
              <a:rPr lang="en-US" sz="3000" dirty="0" err="1">
                <a:solidFill>
                  <a:srgbClr val="594F40"/>
                </a:solidFill>
              </a:rPr>
              <a:t>Validée</a:t>
            </a:r>
            <a:r>
              <a:rPr lang="en-US" sz="3000" dirty="0">
                <a:solidFill>
                  <a:srgbClr val="594F40"/>
                </a:solidFill>
              </a:rPr>
              <a:t> par un consensus </a:t>
            </a:r>
            <a:r>
              <a:rPr lang="en-US" sz="3000" dirty="0" err="1">
                <a:solidFill>
                  <a:srgbClr val="594F40"/>
                </a:solidFill>
              </a:rPr>
              <a:t>d’experts</a:t>
            </a:r>
            <a:r>
              <a:rPr lang="en-US" sz="3000" dirty="0">
                <a:solidFill>
                  <a:srgbClr val="594F40"/>
                </a:solidFill>
              </a:rPr>
              <a:t>.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DEDD006-D91C-4989-B39C-EEEA43F86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sp>
        <p:nvSpPr>
          <p:cNvPr id="46" name="Freeform 33">
            <a:extLst>
              <a:ext uri="{FF2B5EF4-FFF2-40B4-BE49-F238E27FC236}">
                <a16:creationId xmlns:a16="http://schemas.microsoft.com/office/drawing/2014/main" id="{35EF7FFE-55CC-444E-A630-F40A5C9C5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1759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1701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FEB998-1972-66AC-E28D-B44A56295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 cadre accueillant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F042F0-901C-2248-9249-08B050CF7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968" y="1905000"/>
            <a:ext cx="10515600" cy="493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>
                <a:latin typeface="Arial"/>
                <a:ea typeface="Arial"/>
                <a:cs typeface="Arial"/>
                <a:sym typeface="Arial"/>
              </a:rPr>
              <a:t>- Dans la salle d’attente, des magazines ado / documents dédiés / affiches ( Fils Santé Jeunes ).</a:t>
            </a:r>
          </a:p>
          <a:p>
            <a:pPr marL="0" indent="0">
              <a:buNone/>
            </a:pPr>
            <a:endParaRPr lang="fr-FR" sz="20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r>
              <a:rPr lang="fr-FR" sz="2000" dirty="0">
                <a:latin typeface="Arial"/>
                <a:ea typeface="Arial"/>
                <a:cs typeface="Arial"/>
                <a:sym typeface="Arial"/>
              </a:rPr>
              <a:t>- Une attitude bienveillante, empathique. </a:t>
            </a:r>
          </a:p>
          <a:p>
            <a:pPr marL="0" indent="0">
              <a:buNone/>
            </a:pPr>
            <a:endParaRPr lang="fr-FR" sz="2000" dirty="0"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buNone/>
            </a:pPr>
            <a:r>
              <a:rPr lang="fr-FR" sz="2000" dirty="0">
                <a:latin typeface="Arial"/>
                <a:ea typeface="Arial"/>
                <a:cs typeface="Arial"/>
                <a:sym typeface="Arial"/>
              </a:rPr>
              <a:t>- Utilisation de méthode de communications centrées sur le patient ( entretien motivationnel, écoute active…).</a:t>
            </a:r>
          </a:p>
        </p:txBody>
      </p:sp>
    </p:spTree>
    <p:extLst>
      <p:ext uri="{BB962C8B-B14F-4D97-AF65-F5344CB8AC3E}">
        <p14:creationId xmlns:p14="http://schemas.microsoft.com/office/powerpoint/2010/main" val="108762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{A9428B62-DE8A-9D41-AEA7-FF503B23C96F}tf10001069</Template>
  <TotalTime>2904</TotalTime>
  <Words>1036</Words>
  <Application>Microsoft Macintosh PowerPoint</Application>
  <PresentationFormat>Grand écran</PresentationFormat>
  <Paragraphs>102</Paragraphs>
  <Slides>25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Gothic</vt:lpstr>
      <vt:lpstr>Lato</vt:lpstr>
      <vt:lpstr>Wingdings 3</vt:lpstr>
      <vt:lpstr>Brin</vt:lpstr>
      <vt:lpstr>CONSULTATION DE PREVENTION DE L’ADOLESCENT </vt:lpstr>
      <vt:lpstr>Remerciements à nos partenaires  </vt:lpstr>
      <vt:lpstr>Pourquoi la consult ado ?</vt:lpstr>
      <vt:lpstr>Pourquoi aborder ces thèmes ? </vt:lpstr>
      <vt:lpstr>Pourquoi aborder ces thèmes ? </vt:lpstr>
      <vt:lpstr>Le but de la consultation ado ?</vt:lpstr>
      <vt:lpstr>Difficulté de la consultation ado</vt:lpstr>
      <vt:lpstr>LA FORME DE LA CONSULTATION  Une revue systématique de la littérature.      Validée par un consensus d’experts.</vt:lpstr>
      <vt:lpstr>Un cadre accueillant :</vt:lpstr>
      <vt:lpstr>Le choix du professionnel de santé : </vt:lpstr>
      <vt:lpstr>Utilisation d’un auto-questionnaire de préconsultation :</vt:lpstr>
      <vt:lpstr>Comment s’adresser à l’adolescent :</vt:lpstr>
      <vt:lpstr>Gestion de la présence des parents.</vt:lpstr>
      <vt:lpstr>Le secret médical :</vt:lpstr>
      <vt:lpstr>L’examen clinique</vt:lpstr>
      <vt:lpstr>Prise en charge de la consultation :</vt:lpstr>
      <vt:lpstr>Temps de consultation :</vt:lpstr>
      <vt:lpstr>Présentation PowerPoint</vt:lpstr>
      <vt:lpstr>ET SUR LE FOND : ON PARLE DE QUOI ? </vt:lpstr>
      <vt:lpstr>Présentation PowerPoint</vt:lpstr>
      <vt:lpstr>On examine en secret l’« A.D.O.L.E.S.C.E.N.T. » A : AMUSEMENTS : loisirs, hobbies, sport, entourage, amis D: DODO : sommeil O : ORIGINES : ATCD familiaux et personnels, vie de famille L : LYMPHOCYTES : Vaccinations E : ECOLE : Harcèlement, niveau scolaire, projets S : SEXUALITE : Identité de genre, contraception, règles C : CONSOMMATION : Conduites à risques, tabac, alcool, drogues  E : ECRANS : Jeux vidéo N : NOURRITURRE : TCA T : « Tout va bien dans ta tête ? » : Moral, idées noires  </vt:lpstr>
      <vt:lpstr>L’AUTO-QUESTIONNAIRE DE PRE-CONSULTATION</vt:lpstr>
      <vt:lpstr>Le guide de la consultation Ado </vt:lpstr>
      <vt:lpstr>Quels professionnels concernés ?</vt:lpstr>
      <vt:lpstr>MERCI DE VOTRE ATTENTION, ET PLACE AUX QUESTIONS 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Morgan Rovira</dc:creator>
  <cp:lastModifiedBy>ROMERO</cp:lastModifiedBy>
  <cp:revision>7</cp:revision>
  <dcterms:created xsi:type="dcterms:W3CDTF">2023-11-03T20:48:17Z</dcterms:created>
  <dcterms:modified xsi:type="dcterms:W3CDTF">2024-03-23T05:28:19Z</dcterms:modified>
</cp:coreProperties>
</file>