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69" r:id="rId1"/>
  </p:sldMasterIdLst>
  <p:notesMasterIdLst>
    <p:notesMasterId r:id="rId103"/>
  </p:notesMasterIdLst>
  <p:sldIdLst>
    <p:sldId id="256" r:id="rId2"/>
    <p:sldId id="259" r:id="rId3"/>
    <p:sldId id="258" r:id="rId4"/>
    <p:sldId id="257" r:id="rId5"/>
    <p:sldId id="261" r:id="rId6"/>
    <p:sldId id="262" r:id="rId7"/>
    <p:sldId id="264" r:id="rId8"/>
    <p:sldId id="268" r:id="rId9"/>
    <p:sldId id="295" r:id="rId10"/>
    <p:sldId id="296" r:id="rId11"/>
    <p:sldId id="294" r:id="rId12"/>
    <p:sldId id="271" r:id="rId13"/>
    <p:sldId id="400" r:id="rId14"/>
    <p:sldId id="279" r:id="rId15"/>
    <p:sldId id="289" r:id="rId16"/>
    <p:sldId id="274" r:id="rId17"/>
    <p:sldId id="278" r:id="rId18"/>
    <p:sldId id="277" r:id="rId19"/>
    <p:sldId id="290" r:id="rId20"/>
    <p:sldId id="297" r:id="rId21"/>
    <p:sldId id="298" r:id="rId22"/>
    <p:sldId id="282" r:id="rId23"/>
    <p:sldId id="291" r:id="rId24"/>
    <p:sldId id="285" r:id="rId25"/>
    <p:sldId id="284" r:id="rId26"/>
    <p:sldId id="288" r:id="rId27"/>
    <p:sldId id="287" r:id="rId28"/>
    <p:sldId id="286" r:id="rId29"/>
    <p:sldId id="401" r:id="rId30"/>
    <p:sldId id="283" r:id="rId31"/>
    <p:sldId id="389" r:id="rId32"/>
    <p:sldId id="307" r:id="rId33"/>
    <p:sldId id="299" r:id="rId34"/>
    <p:sldId id="315" r:id="rId35"/>
    <p:sldId id="316" r:id="rId36"/>
    <p:sldId id="302" r:id="rId37"/>
    <p:sldId id="292" r:id="rId38"/>
    <p:sldId id="304" r:id="rId39"/>
    <p:sldId id="391" r:id="rId40"/>
    <p:sldId id="392" r:id="rId41"/>
    <p:sldId id="393" r:id="rId42"/>
    <p:sldId id="394" r:id="rId43"/>
    <p:sldId id="395" r:id="rId44"/>
    <p:sldId id="396" r:id="rId45"/>
    <p:sldId id="397" r:id="rId46"/>
    <p:sldId id="398" r:id="rId47"/>
    <p:sldId id="390" r:id="rId48"/>
    <p:sldId id="402" r:id="rId49"/>
    <p:sldId id="399" r:id="rId50"/>
    <p:sldId id="333" r:id="rId51"/>
    <p:sldId id="273" r:id="rId52"/>
    <p:sldId id="336" r:id="rId53"/>
    <p:sldId id="311" r:id="rId54"/>
    <p:sldId id="337" r:id="rId55"/>
    <p:sldId id="338" r:id="rId56"/>
    <p:sldId id="339" r:id="rId57"/>
    <p:sldId id="340" r:id="rId58"/>
    <p:sldId id="342" r:id="rId59"/>
    <p:sldId id="343" r:id="rId60"/>
    <p:sldId id="344" r:id="rId61"/>
    <p:sldId id="346" r:id="rId62"/>
    <p:sldId id="347" r:id="rId63"/>
    <p:sldId id="348" r:id="rId64"/>
    <p:sldId id="345" r:id="rId65"/>
    <p:sldId id="356" r:id="rId66"/>
    <p:sldId id="403" r:id="rId67"/>
    <p:sldId id="349" r:id="rId68"/>
    <p:sldId id="350" r:id="rId69"/>
    <p:sldId id="352" r:id="rId70"/>
    <p:sldId id="354" r:id="rId71"/>
    <p:sldId id="357" r:id="rId72"/>
    <p:sldId id="353" r:id="rId73"/>
    <p:sldId id="355" r:id="rId74"/>
    <p:sldId id="309" r:id="rId75"/>
    <p:sldId id="361" r:id="rId76"/>
    <p:sldId id="364" r:id="rId77"/>
    <p:sldId id="362" r:id="rId78"/>
    <p:sldId id="366" r:id="rId79"/>
    <p:sldId id="365" r:id="rId80"/>
    <p:sldId id="367" r:id="rId81"/>
    <p:sldId id="368" r:id="rId82"/>
    <p:sldId id="369" r:id="rId83"/>
    <p:sldId id="370" r:id="rId84"/>
    <p:sldId id="372" r:id="rId85"/>
    <p:sldId id="373" r:id="rId86"/>
    <p:sldId id="371" r:id="rId87"/>
    <p:sldId id="375" r:id="rId88"/>
    <p:sldId id="376" r:id="rId89"/>
    <p:sldId id="377" r:id="rId90"/>
    <p:sldId id="374" r:id="rId91"/>
    <p:sldId id="378" r:id="rId92"/>
    <p:sldId id="379" r:id="rId93"/>
    <p:sldId id="380" r:id="rId94"/>
    <p:sldId id="381" r:id="rId95"/>
    <p:sldId id="382" r:id="rId96"/>
    <p:sldId id="383" r:id="rId97"/>
    <p:sldId id="384" r:id="rId98"/>
    <p:sldId id="385" r:id="rId99"/>
    <p:sldId id="386" r:id="rId100"/>
    <p:sldId id="358" r:id="rId101"/>
    <p:sldId id="388" r:id="rId10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D78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07"/>
    <p:restoredTop sz="96274"/>
  </p:normalViewPr>
  <p:slideViewPr>
    <p:cSldViewPr snapToGrid="0" snapToObjects="1">
      <p:cViewPr varScale="1">
        <p:scale>
          <a:sx n="109" d="100"/>
          <a:sy n="109" d="100"/>
        </p:scale>
        <p:origin x="13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4B8234-2C5E-EF40-A4C1-E52E5C05D1B3}" type="doc">
      <dgm:prSet loTypeId="urn:microsoft.com/office/officeart/2005/8/layout/orgChar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F268022D-6F3D-3543-A5D3-A23F96BFAB8D}">
      <dgm:prSet phldrT="[Texte]" custT="1"/>
      <dgm:spPr/>
      <dgm:t>
        <a:bodyPr/>
        <a:lstStyle/>
        <a:p>
          <a:r>
            <a:rPr lang="fr-FR" sz="2800" dirty="0"/>
            <a:t>MGUS</a:t>
          </a:r>
        </a:p>
      </dgm:t>
    </dgm:pt>
    <dgm:pt modelId="{5C41BA24-4F54-FE40-BB02-F7441205A0D1}" type="sibTrans" cxnId="{34787E99-BAF2-7240-A5D0-068491E16F0B}">
      <dgm:prSet/>
      <dgm:spPr/>
      <dgm:t>
        <a:bodyPr/>
        <a:lstStyle/>
        <a:p>
          <a:endParaRPr lang="fr-FR"/>
        </a:p>
      </dgm:t>
    </dgm:pt>
    <dgm:pt modelId="{B54E356D-E3E3-644A-A88F-4D0A7E714644}" type="parTrans" cxnId="{34787E99-BAF2-7240-A5D0-068491E16F0B}">
      <dgm:prSet/>
      <dgm:spPr/>
      <dgm:t>
        <a:bodyPr/>
        <a:lstStyle/>
        <a:p>
          <a:endParaRPr lang="fr-FR"/>
        </a:p>
      </dgm:t>
    </dgm:pt>
    <dgm:pt modelId="{79985E12-1FF8-0542-8318-A653C41D8072}">
      <dgm:prSet phldrT="[Texte]" custT="1"/>
      <dgm:spPr/>
      <dgm:t>
        <a:bodyPr/>
        <a:lstStyle/>
        <a:p>
          <a:r>
            <a:rPr lang="fr-FR" sz="2800" dirty="0"/>
            <a:t>MM / MW latent</a:t>
          </a:r>
        </a:p>
      </dgm:t>
    </dgm:pt>
    <dgm:pt modelId="{A8E62493-1E8E-0049-889B-603B10ECC10D}" type="sibTrans" cxnId="{A5010667-5AA1-5149-814C-F52D60DBE127}">
      <dgm:prSet/>
      <dgm:spPr/>
      <dgm:t>
        <a:bodyPr/>
        <a:lstStyle/>
        <a:p>
          <a:endParaRPr lang="fr-FR"/>
        </a:p>
      </dgm:t>
    </dgm:pt>
    <dgm:pt modelId="{044F242A-1ED5-614D-B57F-BBF34869FFE9}" type="parTrans" cxnId="{A5010667-5AA1-5149-814C-F52D60DBE127}">
      <dgm:prSet/>
      <dgm:spPr/>
      <dgm:t>
        <a:bodyPr/>
        <a:lstStyle/>
        <a:p>
          <a:endParaRPr lang="fr-FR"/>
        </a:p>
      </dgm:t>
    </dgm:pt>
    <dgm:pt modelId="{ADD263EE-845B-9F48-8BF9-957CFDD10651}">
      <dgm:prSet phldrT="[Texte]" custT="1"/>
      <dgm:spPr/>
      <dgm:t>
        <a:bodyPr/>
        <a:lstStyle/>
        <a:p>
          <a:r>
            <a:rPr lang="fr-FR" sz="2000" dirty="0">
              <a:solidFill>
                <a:schemeClr val="bg1"/>
              </a:solidFill>
            </a:rPr>
            <a:t>MM / MW symptomatique</a:t>
          </a:r>
        </a:p>
      </dgm:t>
    </dgm:pt>
    <dgm:pt modelId="{01C3B4E4-A3F7-4743-8A9C-C122A29DA42F}" type="sibTrans" cxnId="{4FBA2CB5-31E4-014C-AC3C-75D266C93BA0}">
      <dgm:prSet/>
      <dgm:spPr/>
      <dgm:t>
        <a:bodyPr/>
        <a:lstStyle/>
        <a:p>
          <a:endParaRPr lang="fr-FR"/>
        </a:p>
      </dgm:t>
    </dgm:pt>
    <dgm:pt modelId="{79AF9988-8BD1-354B-A8F2-FF5FB0833ACD}" type="parTrans" cxnId="{4FBA2CB5-31E4-014C-AC3C-75D266C93BA0}">
      <dgm:prSet/>
      <dgm:spPr/>
      <dgm:t>
        <a:bodyPr/>
        <a:lstStyle/>
        <a:p>
          <a:endParaRPr lang="fr-FR"/>
        </a:p>
      </dgm:t>
    </dgm:pt>
    <dgm:pt modelId="{ACA76E29-B852-D746-94BF-ABE01EA62258}">
      <dgm:prSet phldrT="[Texte]" custT="1"/>
      <dgm:spPr/>
      <dgm:t>
        <a:bodyPr/>
        <a:lstStyle/>
        <a:p>
          <a:r>
            <a:rPr lang="fr-FR" sz="4000" b="1" dirty="0"/>
            <a:t>Pic</a:t>
          </a:r>
        </a:p>
      </dgm:t>
    </dgm:pt>
    <dgm:pt modelId="{CD98DDEB-9BEC-8141-9BB1-8B8593D95993}" type="sibTrans" cxnId="{B4B9AE10-EFE0-C145-85C7-5FBC24CBB2C2}">
      <dgm:prSet/>
      <dgm:spPr/>
      <dgm:t>
        <a:bodyPr/>
        <a:lstStyle/>
        <a:p>
          <a:endParaRPr lang="fr-FR"/>
        </a:p>
      </dgm:t>
    </dgm:pt>
    <dgm:pt modelId="{F6840D14-AD94-F64A-BF58-BF8F7C2983AF}" type="parTrans" cxnId="{B4B9AE10-EFE0-C145-85C7-5FBC24CBB2C2}">
      <dgm:prSet/>
      <dgm:spPr/>
      <dgm:t>
        <a:bodyPr/>
        <a:lstStyle/>
        <a:p>
          <a:endParaRPr lang="fr-FR"/>
        </a:p>
      </dgm:t>
    </dgm:pt>
    <dgm:pt modelId="{4D5EB218-8DD3-F742-B5D3-87A713E49746}" type="pres">
      <dgm:prSet presAssocID="{B74B8234-2C5E-EF40-A4C1-E52E5C05D1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C149EE8-1EC9-A749-9EB5-4630B9A4EAE9}" type="pres">
      <dgm:prSet presAssocID="{ACA76E29-B852-D746-94BF-ABE01EA62258}" presName="hierRoot1" presStyleCnt="0">
        <dgm:presLayoutVars>
          <dgm:hierBranch val="init"/>
        </dgm:presLayoutVars>
      </dgm:prSet>
      <dgm:spPr/>
    </dgm:pt>
    <dgm:pt modelId="{AC7DD9D6-A1DE-2448-A872-0104B8EE1656}" type="pres">
      <dgm:prSet presAssocID="{ACA76E29-B852-D746-94BF-ABE01EA62258}" presName="rootComposite1" presStyleCnt="0"/>
      <dgm:spPr/>
    </dgm:pt>
    <dgm:pt modelId="{2107270F-1A7A-F347-B1AF-FEB09EBB1C7A}" type="pres">
      <dgm:prSet presAssocID="{ACA76E29-B852-D746-94BF-ABE01EA62258}" presName="rootText1" presStyleLbl="node0" presStyleIdx="0" presStyleCnt="1" custLinFactNeighborY="-59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98ACDFF-9711-DD4C-A4B0-280CE3033D59}" type="pres">
      <dgm:prSet presAssocID="{ACA76E29-B852-D746-94BF-ABE01EA6225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ED6CEA5-2B91-7B40-9A76-2797BAF32057}" type="pres">
      <dgm:prSet presAssocID="{ACA76E29-B852-D746-94BF-ABE01EA62258}" presName="hierChild2" presStyleCnt="0"/>
      <dgm:spPr/>
    </dgm:pt>
    <dgm:pt modelId="{974414D6-0FA8-1345-B080-84E82188B917}" type="pres">
      <dgm:prSet presAssocID="{B54E356D-E3E3-644A-A88F-4D0A7E714644}" presName="Name37" presStyleLbl="parChTrans1D2" presStyleIdx="0" presStyleCnt="3"/>
      <dgm:spPr/>
      <dgm:t>
        <a:bodyPr/>
        <a:lstStyle/>
        <a:p>
          <a:endParaRPr lang="fr-FR"/>
        </a:p>
      </dgm:t>
    </dgm:pt>
    <dgm:pt modelId="{F1BD42F1-00B1-0B46-A7DD-CC44BBF93C06}" type="pres">
      <dgm:prSet presAssocID="{F268022D-6F3D-3543-A5D3-A23F96BFAB8D}" presName="hierRoot2" presStyleCnt="0">
        <dgm:presLayoutVars>
          <dgm:hierBranch val="init"/>
        </dgm:presLayoutVars>
      </dgm:prSet>
      <dgm:spPr/>
    </dgm:pt>
    <dgm:pt modelId="{E23990ED-D505-5243-BCFA-B1BA6ABA8836}" type="pres">
      <dgm:prSet presAssocID="{F268022D-6F3D-3543-A5D3-A23F96BFAB8D}" presName="rootComposite" presStyleCnt="0"/>
      <dgm:spPr/>
    </dgm:pt>
    <dgm:pt modelId="{98C20B3C-D7EF-F84B-A2C6-D2D5C623BDF4}" type="pres">
      <dgm:prSet presAssocID="{F268022D-6F3D-3543-A5D3-A23F96BFAB8D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F100A87-8B31-2B48-A94E-2176AD80D245}" type="pres">
      <dgm:prSet presAssocID="{F268022D-6F3D-3543-A5D3-A23F96BFAB8D}" presName="rootConnector" presStyleLbl="node2" presStyleIdx="0" presStyleCnt="3"/>
      <dgm:spPr/>
      <dgm:t>
        <a:bodyPr/>
        <a:lstStyle/>
        <a:p>
          <a:endParaRPr lang="fr-FR"/>
        </a:p>
      </dgm:t>
    </dgm:pt>
    <dgm:pt modelId="{64EDF437-2530-BF49-A92E-E41C461F83A3}" type="pres">
      <dgm:prSet presAssocID="{F268022D-6F3D-3543-A5D3-A23F96BFAB8D}" presName="hierChild4" presStyleCnt="0"/>
      <dgm:spPr/>
    </dgm:pt>
    <dgm:pt modelId="{B433DC57-C639-DD44-B404-2A12AD5DA4FD}" type="pres">
      <dgm:prSet presAssocID="{F268022D-6F3D-3543-A5D3-A23F96BFAB8D}" presName="hierChild5" presStyleCnt="0"/>
      <dgm:spPr/>
    </dgm:pt>
    <dgm:pt modelId="{4A257DC8-2084-474B-9AFF-4293537B9BAD}" type="pres">
      <dgm:prSet presAssocID="{044F242A-1ED5-614D-B57F-BBF34869FFE9}" presName="Name37" presStyleLbl="parChTrans1D2" presStyleIdx="1" presStyleCnt="3"/>
      <dgm:spPr/>
      <dgm:t>
        <a:bodyPr/>
        <a:lstStyle/>
        <a:p>
          <a:endParaRPr lang="fr-FR"/>
        </a:p>
      </dgm:t>
    </dgm:pt>
    <dgm:pt modelId="{491057CB-0FBC-9842-B46F-4C06D1997131}" type="pres">
      <dgm:prSet presAssocID="{79985E12-1FF8-0542-8318-A653C41D8072}" presName="hierRoot2" presStyleCnt="0">
        <dgm:presLayoutVars>
          <dgm:hierBranch val="init"/>
        </dgm:presLayoutVars>
      </dgm:prSet>
      <dgm:spPr/>
    </dgm:pt>
    <dgm:pt modelId="{5A8E5877-C69B-874D-A198-2575B7B73C6C}" type="pres">
      <dgm:prSet presAssocID="{79985E12-1FF8-0542-8318-A653C41D8072}" presName="rootComposite" presStyleCnt="0"/>
      <dgm:spPr/>
    </dgm:pt>
    <dgm:pt modelId="{BE4C48FC-99BE-B14D-BE8C-F593F1D1C548}" type="pres">
      <dgm:prSet presAssocID="{79985E12-1FF8-0542-8318-A653C41D807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A3B6697-AEC3-9147-B5C4-BBCC2E9C75E7}" type="pres">
      <dgm:prSet presAssocID="{79985E12-1FF8-0542-8318-A653C41D8072}" presName="rootConnector" presStyleLbl="node2" presStyleIdx="1" presStyleCnt="3"/>
      <dgm:spPr/>
      <dgm:t>
        <a:bodyPr/>
        <a:lstStyle/>
        <a:p>
          <a:endParaRPr lang="fr-FR"/>
        </a:p>
      </dgm:t>
    </dgm:pt>
    <dgm:pt modelId="{3DCE1345-75D1-8141-8B60-A6E1E79438F7}" type="pres">
      <dgm:prSet presAssocID="{79985E12-1FF8-0542-8318-A653C41D8072}" presName="hierChild4" presStyleCnt="0"/>
      <dgm:spPr/>
    </dgm:pt>
    <dgm:pt modelId="{6C52E537-07C1-4C40-A5CD-64DE9C37005C}" type="pres">
      <dgm:prSet presAssocID="{79985E12-1FF8-0542-8318-A653C41D8072}" presName="hierChild5" presStyleCnt="0"/>
      <dgm:spPr/>
    </dgm:pt>
    <dgm:pt modelId="{AC45209D-C102-5441-BBE1-36FA9517E199}" type="pres">
      <dgm:prSet presAssocID="{79AF9988-8BD1-354B-A8F2-FF5FB0833ACD}" presName="Name37" presStyleLbl="parChTrans1D2" presStyleIdx="2" presStyleCnt="3"/>
      <dgm:spPr/>
      <dgm:t>
        <a:bodyPr/>
        <a:lstStyle/>
        <a:p>
          <a:endParaRPr lang="fr-FR"/>
        </a:p>
      </dgm:t>
    </dgm:pt>
    <dgm:pt modelId="{6AD363D6-7627-094C-A742-FC76CAC815FA}" type="pres">
      <dgm:prSet presAssocID="{ADD263EE-845B-9F48-8BF9-957CFDD10651}" presName="hierRoot2" presStyleCnt="0">
        <dgm:presLayoutVars>
          <dgm:hierBranch val="init"/>
        </dgm:presLayoutVars>
      </dgm:prSet>
      <dgm:spPr/>
    </dgm:pt>
    <dgm:pt modelId="{97B4D8E7-6332-0D4D-813A-EFDD6F693ABE}" type="pres">
      <dgm:prSet presAssocID="{ADD263EE-845B-9F48-8BF9-957CFDD10651}" presName="rootComposite" presStyleCnt="0"/>
      <dgm:spPr/>
    </dgm:pt>
    <dgm:pt modelId="{09DF13C0-DB90-8D4E-B16E-7EE4AD0E4B09}" type="pres">
      <dgm:prSet presAssocID="{ADD263EE-845B-9F48-8BF9-957CFDD1065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C94CD71-2AF6-AE44-8A8D-6E31E781D2E5}" type="pres">
      <dgm:prSet presAssocID="{ADD263EE-845B-9F48-8BF9-957CFDD10651}" presName="rootConnector" presStyleLbl="node2" presStyleIdx="2" presStyleCnt="3"/>
      <dgm:spPr/>
      <dgm:t>
        <a:bodyPr/>
        <a:lstStyle/>
        <a:p>
          <a:endParaRPr lang="fr-FR"/>
        </a:p>
      </dgm:t>
    </dgm:pt>
    <dgm:pt modelId="{6B5BD60A-5D6E-6E4D-AB06-40F4C240B9AF}" type="pres">
      <dgm:prSet presAssocID="{ADD263EE-845B-9F48-8BF9-957CFDD10651}" presName="hierChild4" presStyleCnt="0"/>
      <dgm:spPr/>
    </dgm:pt>
    <dgm:pt modelId="{9D7A8F00-0F05-FE41-9B02-A8C6CD677842}" type="pres">
      <dgm:prSet presAssocID="{ADD263EE-845B-9F48-8BF9-957CFDD10651}" presName="hierChild5" presStyleCnt="0"/>
      <dgm:spPr/>
    </dgm:pt>
    <dgm:pt modelId="{64A09154-1946-8043-ADB1-6966DC3E2D6A}" type="pres">
      <dgm:prSet presAssocID="{ACA76E29-B852-D746-94BF-ABE01EA62258}" presName="hierChild3" presStyleCnt="0"/>
      <dgm:spPr/>
    </dgm:pt>
  </dgm:ptLst>
  <dgm:cxnLst>
    <dgm:cxn modelId="{A5010667-5AA1-5149-814C-F52D60DBE127}" srcId="{ACA76E29-B852-D746-94BF-ABE01EA62258}" destId="{79985E12-1FF8-0542-8318-A653C41D8072}" srcOrd="1" destOrd="0" parTransId="{044F242A-1ED5-614D-B57F-BBF34869FFE9}" sibTransId="{A8E62493-1E8E-0049-889B-603B10ECC10D}"/>
    <dgm:cxn modelId="{CF46C39F-BA73-F14E-8EB3-F0C580E10256}" type="presOf" srcId="{ACA76E29-B852-D746-94BF-ABE01EA62258}" destId="{098ACDFF-9711-DD4C-A4B0-280CE3033D59}" srcOrd="1" destOrd="0" presId="urn:microsoft.com/office/officeart/2005/8/layout/orgChart1"/>
    <dgm:cxn modelId="{7DE660FE-21D0-7745-B3AB-F5A6FF2CAF02}" type="presOf" srcId="{F268022D-6F3D-3543-A5D3-A23F96BFAB8D}" destId="{8F100A87-8B31-2B48-A94E-2176AD80D245}" srcOrd="1" destOrd="0" presId="urn:microsoft.com/office/officeart/2005/8/layout/orgChart1"/>
    <dgm:cxn modelId="{67B4E594-A0AB-AD4E-9064-8FB258472D61}" type="presOf" srcId="{ADD263EE-845B-9F48-8BF9-957CFDD10651}" destId="{FC94CD71-2AF6-AE44-8A8D-6E31E781D2E5}" srcOrd="1" destOrd="0" presId="urn:microsoft.com/office/officeart/2005/8/layout/orgChart1"/>
    <dgm:cxn modelId="{0C1B9F46-2D1E-B64B-AE78-6BFE9E0999F4}" type="presOf" srcId="{ACA76E29-B852-D746-94BF-ABE01EA62258}" destId="{2107270F-1A7A-F347-B1AF-FEB09EBB1C7A}" srcOrd="0" destOrd="0" presId="urn:microsoft.com/office/officeart/2005/8/layout/orgChart1"/>
    <dgm:cxn modelId="{34787E99-BAF2-7240-A5D0-068491E16F0B}" srcId="{ACA76E29-B852-D746-94BF-ABE01EA62258}" destId="{F268022D-6F3D-3543-A5D3-A23F96BFAB8D}" srcOrd="0" destOrd="0" parTransId="{B54E356D-E3E3-644A-A88F-4D0A7E714644}" sibTransId="{5C41BA24-4F54-FE40-BB02-F7441205A0D1}"/>
    <dgm:cxn modelId="{588ABB23-DDF0-7F42-ABCD-9C2278FF9791}" type="presOf" srcId="{F268022D-6F3D-3543-A5D3-A23F96BFAB8D}" destId="{98C20B3C-D7EF-F84B-A2C6-D2D5C623BDF4}" srcOrd="0" destOrd="0" presId="urn:microsoft.com/office/officeart/2005/8/layout/orgChart1"/>
    <dgm:cxn modelId="{361E65D5-7572-0242-95E2-5497933FB1EC}" type="presOf" srcId="{79985E12-1FF8-0542-8318-A653C41D8072}" destId="{BE4C48FC-99BE-B14D-BE8C-F593F1D1C548}" srcOrd="0" destOrd="0" presId="urn:microsoft.com/office/officeart/2005/8/layout/orgChart1"/>
    <dgm:cxn modelId="{B4B9AE10-EFE0-C145-85C7-5FBC24CBB2C2}" srcId="{B74B8234-2C5E-EF40-A4C1-E52E5C05D1B3}" destId="{ACA76E29-B852-D746-94BF-ABE01EA62258}" srcOrd="0" destOrd="0" parTransId="{F6840D14-AD94-F64A-BF58-BF8F7C2983AF}" sibTransId="{CD98DDEB-9BEC-8141-9BB1-8B8593D95993}"/>
    <dgm:cxn modelId="{C10724FB-1BB4-D144-A105-CA83D0A6D426}" type="presOf" srcId="{79985E12-1FF8-0542-8318-A653C41D8072}" destId="{9A3B6697-AEC3-9147-B5C4-BBCC2E9C75E7}" srcOrd="1" destOrd="0" presId="urn:microsoft.com/office/officeart/2005/8/layout/orgChart1"/>
    <dgm:cxn modelId="{D74D9C70-E3F4-F54B-82EF-86DDEF280A58}" type="presOf" srcId="{B54E356D-E3E3-644A-A88F-4D0A7E714644}" destId="{974414D6-0FA8-1345-B080-84E82188B917}" srcOrd="0" destOrd="0" presId="urn:microsoft.com/office/officeart/2005/8/layout/orgChart1"/>
    <dgm:cxn modelId="{A659CDAD-7B46-844D-A539-52A1123A34CC}" type="presOf" srcId="{B74B8234-2C5E-EF40-A4C1-E52E5C05D1B3}" destId="{4D5EB218-8DD3-F742-B5D3-87A713E49746}" srcOrd="0" destOrd="0" presId="urn:microsoft.com/office/officeart/2005/8/layout/orgChart1"/>
    <dgm:cxn modelId="{4FBA2CB5-31E4-014C-AC3C-75D266C93BA0}" srcId="{ACA76E29-B852-D746-94BF-ABE01EA62258}" destId="{ADD263EE-845B-9F48-8BF9-957CFDD10651}" srcOrd="2" destOrd="0" parTransId="{79AF9988-8BD1-354B-A8F2-FF5FB0833ACD}" sibTransId="{01C3B4E4-A3F7-4743-8A9C-C122A29DA42F}"/>
    <dgm:cxn modelId="{B0893828-1385-9E41-8C5B-8ABA441B3EA1}" type="presOf" srcId="{ADD263EE-845B-9F48-8BF9-957CFDD10651}" destId="{09DF13C0-DB90-8D4E-B16E-7EE4AD0E4B09}" srcOrd="0" destOrd="0" presId="urn:microsoft.com/office/officeart/2005/8/layout/orgChart1"/>
    <dgm:cxn modelId="{987611CC-9833-2244-B35F-63EB7F551EED}" type="presOf" srcId="{79AF9988-8BD1-354B-A8F2-FF5FB0833ACD}" destId="{AC45209D-C102-5441-BBE1-36FA9517E199}" srcOrd="0" destOrd="0" presId="urn:microsoft.com/office/officeart/2005/8/layout/orgChart1"/>
    <dgm:cxn modelId="{EA0F53E7-FE82-2D43-BE2C-EB32AE06CAA9}" type="presOf" srcId="{044F242A-1ED5-614D-B57F-BBF34869FFE9}" destId="{4A257DC8-2084-474B-9AFF-4293537B9BAD}" srcOrd="0" destOrd="0" presId="urn:microsoft.com/office/officeart/2005/8/layout/orgChart1"/>
    <dgm:cxn modelId="{37E8E12D-6F57-F94B-865D-C40BFC469029}" type="presParOf" srcId="{4D5EB218-8DD3-F742-B5D3-87A713E49746}" destId="{6C149EE8-1EC9-A749-9EB5-4630B9A4EAE9}" srcOrd="0" destOrd="0" presId="urn:microsoft.com/office/officeart/2005/8/layout/orgChart1"/>
    <dgm:cxn modelId="{DA5E4A91-DE88-CB4F-A79C-7F921C61146B}" type="presParOf" srcId="{6C149EE8-1EC9-A749-9EB5-4630B9A4EAE9}" destId="{AC7DD9D6-A1DE-2448-A872-0104B8EE1656}" srcOrd="0" destOrd="0" presId="urn:microsoft.com/office/officeart/2005/8/layout/orgChart1"/>
    <dgm:cxn modelId="{2353CE53-1B0F-194E-A2A9-5AEE8B3B4F80}" type="presParOf" srcId="{AC7DD9D6-A1DE-2448-A872-0104B8EE1656}" destId="{2107270F-1A7A-F347-B1AF-FEB09EBB1C7A}" srcOrd="0" destOrd="0" presId="urn:microsoft.com/office/officeart/2005/8/layout/orgChart1"/>
    <dgm:cxn modelId="{AA4EE825-4A1B-8A4D-B622-648DA98CB2D1}" type="presParOf" srcId="{AC7DD9D6-A1DE-2448-A872-0104B8EE1656}" destId="{098ACDFF-9711-DD4C-A4B0-280CE3033D59}" srcOrd="1" destOrd="0" presId="urn:microsoft.com/office/officeart/2005/8/layout/orgChart1"/>
    <dgm:cxn modelId="{52617BEE-E099-934E-A19F-A2F05F77025D}" type="presParOf" srcId="{6C149EE8-1EC9-A749-9EB5-4630B9A4EAE9}" destId="{0ED6CEA5-2B91-7B40-9A76-2797BAF32057}" srcOrd="1" destOrd="0" presId="urn:microsoft.com/office/officeart/2005/8/layout/orgChart1"/>
    <dgm:cxn modelId="{06BC4E0F-5EE2-E645-8788-57739CD9374E}" type="presParOf" srcId="{0ED6CEA5-2B91-7B40-9A76-2797BAF32057}" destId="{974414D6-0FA8-1345-B080-84E82188B917}" srcOrd="0" destOrd="0" presId="urn:microsoft.com/office/officeart/2005/8/layout/orgChart1"/>
    <dgm:cxn modelId="{F439B291-03DC-E940-B1AC-45035D91DF69}" type="presParOf" srcId="{0ED6CEA5-2B91-7B40-9A76-2797BAF32057}" destId="{F1BD42F1-00B1-0B46-A7DD-CC44BBF93C06}" srcOrd="1" destOrd="0" presId="urn:microsoft.com/office/officeart/2005/8/layout/orgChart1"/>
    <dgm:cxn modelId="{DDEB4163-7A51-1A42-B921-2B7E3313D80F}" type="presParOf" srcId="{F1BD42F1-00B1-0B46-A7DD-CC44BBF93C06}" destId="{E23990ED-D505-5243-BCFA-B1BA6ABA8836}" srcOrd="0" destOrd="0" presId="urn:microsoft.com/office/officeart/2005/8/layout/orgChart1"/>
    <dgm:cxn modelId="{C27162CC-14E0-224C-8B4D-7F816B7D6466}" type="presParOf" srcId="{E23990ED-D505-5243-BCFA-B1BA6ABA8836}" destId="{98C20B3C-D7EF-F84B-A2C6-D2D5C623BDF4}" srcOrd="0" destOrd="0" presId="urn:microsoft.com/office/officeart/2005/8/layout/orgChart1"/>
    <dgm:cxn modelId="{D6E04163-BA3C-3547-889B-38F16FB798BC}" type="presParOf" srcId="{E23990ED-D505-5243-BCFA-B1BA6ABA8836}" destId="{8F100A87-8B31-2B48-A94E-2176AD80D245}" srcOrd="1" destOrd="0" presId="urn:microsoft.com/office/officeart/2005/8/layout/orgChart1"/>
    <dgm:cxn modelId="{FD8B6BF6-4B68-7043-954E-13DA21370D31}" type="presParOf" srcId="{F1BD42F1-00B1-0B46-A7DD-CC44BBF93C06}" destId="{64EDF437-2530-BF49-A92E-E41C461F83A3}" srcOrd="1" destOrd="0" presId="urn:microsoft.com/office/officeart/2005/8/layout/orgChart1"/>
    <dgm:cxn modelId="{A955ABEB-692B-6C47-BF49-3C6471BDD9AF}" type="presParOf" srcId="{F1BD42F1-00B1-0B46-A7DD-CC44BBF93C06}" destId="{B433DC57-C639-DD44-B404-2A12AD5DA4FD}" srcOrd="2" destOrd="0" presId="urn:microsoft.com/office/officeart/2005/8/layout/orgChart1"/>
    <dgm:cxn modelId="{5E86D620-782B-0843-92BB-6329B1901B8C}" type="presParOf" srcId="{0ED6CEA5-2B91-7B40-9A76-2797BAF32057}" destId="{4A257DC8-2084-474B-9AFF-4293537B9BAD}" srcOrd="2" destOrd="0" presId="urn:microsoft.com/office/officeart/2005/8/layout/orgChart1"/>
    <dgm:cxn modelId="{F9951DAB-CB20-8C48-B51A-CBA6F2043A9B}" type="presParOf" srcId="{0ED6CEA5-2B91-7B40-9A76-2797BAF32057}" destId="{491057CB-0FBC-9842-B46F-4C06D1997131}" srcOrd="3" destOrd="0" presId="urn:microsoft.com/office/officeart/2005/8/layout/orgChart1"/>
    <dgm:cxn modelId="{014E8994-F6EC-194D-BF56-B34A6F6DAF12}" type="presParOf" srcId="{491057CB-0FBC-9842-B46F-4C06D1997131}" destId="{5A8E5877-C69B-874D-A198-2575B7B73C6C}" srcOrd="0" destOrd="0" presId="urn:microsoft.com/office/officeart/2005/8/layout/orgChart1"/>
    <dgm:cxn modelId="{D1F2994F-30AD-6548-A9C8-C1C5A3F605B5}" type="presParOf" srcId="{5A8E5877-C69B-874D-A198-2575B7B73C6C}" destId="{BE4C48FC-99BE-B14D-BE8C-F593F1D1C548}" srcOrd="0" destOrd="0" presId="urn:microsoft.com/office/officeart/2005/8/layout/orgChart1"/>
    <dgm:cxn modelId="{57E7AB8C-BF50-8A44-9ECB-9ED4E1E8586C}" type="presParOf" srcId="{5A8E5877-C69B-874D-A198-2575B7B73C6C}" destId="{9A3B6697-AEC3-9147-B5C4-BBCC2E9C75E7}" srcOrd="1" destOrd="0" presId="urn:microsoft.com/office/officeart/2005/8/layout/orgChart1"/>
    <dgm:cxn modelId="{247DC9C3-572A-0B4B-99B3-F538D8C398A9}" type="presParOf" srcId="{491057CB-0FBC-9842-B46F-4C06D1997131}" destId="{3DCE1345-75D1-8141-8B60-A6E1E79438F7}" srcOrd="1" destOrd="0" presId="urn:microsoft.com/office/officeart/2005/8/layout/orgChart1"/>
    <dgm:cxn modelId="{8E3677BF-6AE9-0E43-B148-E513A6BF547C}" type="presParOf" srcId="{491057CB-0FBC-9842-B46F-4C06D1997131}" destId="{6C52E537-07C1-4C40-A5CD-64DE9C37005C}" srcOrd="2" destOrd="0" presId="urn:microsoft.com/office/officeart/2005/8/layout/orgChart1"/>
    <dgm:cxn modelId="{F38A6A54-5E18-CB4F-9EAF-690764C0A45E}" type="presParOf" srcId="{0ED6CEA5-2B91-7B40-9A76-2797BAF32057}" destId="{AC45209D-C102-5441-BBE1-36FA9517E199}" srcOrd="4" destOrd="0" presId="urn:microsoft.com/office/officeart/2005/8/layout/orgChart1"/>
    <dgm:cxn modelId="{CB192246-5FFD-D94E-B1C3-43EEA2DF7CD2}" type="presParOf" srcId="{0ED6CEA5-2B91-7B40-9A76-2797BAF32057}" destId="{6AD363D6-7627-094C-A742-FC76CAC815FA}" srcOrd="5" destOrd="0" presId="urn:microsoft.com/office/officeart/2005/8/layout/orgChart1"/>
    <dgm:cxn modelId="{32E61E20-F5E4-EF41-A489-57D07ADF0BF0}" type="presParOf" srcId="{6AD363D6-7627-094C-A742-FC76CAC815FA}" destId="{97B4D8E7-6332-0D4D-813A-EFDD6F693ABE}" srcOrd="0" destOrd="0" presId="urn:microsoft.com/office/officeart/2005/8/layout/orgChart1"/>
    <dgm:cxn modelId="{71253A49-C30C-B942-8781-9E47D553A5F0}" type="presParOf" srcId="{97B4D8E7-6332-0D4D-813A-EFDD6F693ABE}" destId="{09DF13C0-DB90-8D4E-B16E-7EE4AD0E4B09}" srcOrd="0" destOrd="0" presId="urn:microsoft.com/office/officeart/2005/8/layout/orgChart1"/>
    <dgm:cxn modelId="{050763E0-EC65-6A46-8A54-B5B7C8A53007}" type="presParOf" srcId="{97B4D8E7-6332-0D4D-813A-EFDD6F693ABE}" destId="{FC94CD71-2AF6-AE44-8A8D-6E31E781D2E5}" srcOrd="1" destOrd="0" presId="urn:microsoft.com/office/officeart/2005/8/layout/orgChart1"/>
    <dgm:cxn modelId="{5BAE0DC8-9A50-594F-A0B8-21BB6C353F95}" type="presParOf" srcId="{6AD363D6-7627-094C-A742-FC76CAC815FA}" destId="{6B5BD60A-5D6E-6E4D-AB06-40F4C240B9AF}" srcOrd="1" destOrd="0" presId="urn:microsoft.com/office/officeart/2005/8/layout/orgChart1"/>
    <dgm:cxn modelId="{A9259960-769C-CF48-A07D-CB8CF55FC9A3}" type="presParOf" srcId="{6AD363D6-7627-094C-A742-FC76CAC815FA}" destId="{9D7A8F00-0F05-FE41-9B02-A8C6CD677842}" srcOrd="2" destOrd="0" presId="urn:microsoft.com/office/officeart/2005/8/layout/orgChart1"/>
    <dgm:cxn modelId="{5E05A799-AE85-6A49-9DAB-FDCD46D1B09C}" type="presParOf" srcId="{6C149EE8-1EC9-A749-9EB5-4630B9A4EAE9}" destId="{64A09154-1946-8043-ADB1-6966DC3E2D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4B8234-2C5E-EF40-A4C1-E52E5C05D1B3}" type="doc">
      <dgm:prSet loTypeId="urn:microsoft.com/office/officeart/2005/8/layout/orgChar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F268022D-6F3D-3543-A5D3-A23F96BFAB8D}">
      <dgm:prSet phldrT="[Texte]" custT="1"/>
      <dgm:spPr/>
      <dgm:t>
        <a:bodyPr/>
        <a:lstStyle/>
        <a:p>
          <a:r>
            <a:rPr lang="fr-FR" sz="2800" dirty="0"/>
            <a:t>MGUS</a:t>
          </a:r>
        </a:p>
      </dgm:t>
    </dgm:pt>
    <dgm:pt modelId="{5C41BA24-4F54-FE40-BB02-F7441205A0D1}" type="sibTrans" cxnId="{34787E99-BAF2-7240-A5D0-068491E16F0B}">
      <dgm:prSet/>
      <dgm:spPr/>
      <dgm:t>
        <a:bodyPr/>
        <a:lstStyle/>
        <a:p>
          <a:endParaRPr lang="fr-FR"/>
        </a:p>
      </dgm:t>
    </dgm:pt>
    <dgm:pt modelId="{B54E356D-E3E3-644A-A88F-4D0A7E714644}" type="parTrans" cxnId="{34787E99-BAF2-7240-A5D0-068491E16F0B}">
      <dgm:prSet/>
      <dgm:spPr/>
      <dgm:t>
        <a:bodyPr/>
        <a:lstStyle/>
        <a:p>
          <a:endParaRPr lang="fr-FR"/>
        </a:p>
      </dgm:t>
    </dgm:pt>
    <dgm:pt modelId="{79985E12-1FF8-0542-8318-A653C41D8072}">
      <dgm:prSet phldrT="[Texte]" custT="1"/>
      <dgm:spPr/>
      <dgm:t>
        <a:bodyPr/>
        <a:lstStyle/>
        <a:p>
          <a:r>
            <a:rPr lang="fr-FR" sz="2800" dirty="0"/>
            <a:t>MM / MW latent</a:t>
          </a:r>
        </a:p>
      </dgm:t>
    </dgm:pt>
    <dgm:pt modelId="{A8E62493-1E8E-0049-889B-603B10ECC10D}" type="sibTrans" cxnId="{A5010667-5AA1-5149-814C-F52D60DBE127}">
      <dgm:prSet/>
      <dgm:spPr/>
      <dgm:t>
        <a:bodyPr/>
        <a:lstStyle/>
        <a:p>
          <a:endParaRPr lang="fr-FR"/>
        </a:p>
      </dgm:t>
    </dgm:pt>
    <dgm:pt modelId="{044F242A-1ED5-614D-B57F-BBF34869FFE9}" type="parTrans" cxnId="{A5010667-5AA1-5149-814C-F52D60DBE127}">
      <dgm:prSet/>
      <dgm:spPr/>
      <dgm:t>
        <a:bodyPr/>
        <a:lstStyle/>
        <a:p>
          <a:endParaRPr lang="fr-FR"/>
        </a:p>
      </dgm:t>
    </dgm:pt>
    <dgm:pt modelId="{ADD263EE-845B-9F48-8BF9-957CFDD10651}">
      <dgm:prSet phldrT="[Texte]" custT="1"/>
      <dgm:spPr/>
      <dgm:t>
        <a:bodyPr/>
        <a:lstStyle/>
        <a:p>
          <a:r>
            <a:rPr lang="fr-FR" sz="2000" dirty="0">
              <a:solidFill>
                <a:schemeClr val="bg1"/>
              </a:solidFill>
            </a:rPr>
            <a:t>MM / MW symptomatique </a:t>
          </a:r>
        </a:p>
      </dgm:t>
    </dgm:pt>
    <dgm:pt modelId="{01C3B4E4-A3F7-4743-8A9C-C122A29DA42F}" type="sibTrans" cxnId="{4FBA2CB5-31E4-014C-AC3C-75D266C93BA0}">
      <dgm:prSet/>
      <dgm:spPr/>
      <dgm:t>
        <a:bodyPr/>
        <a:lstStyle/>
        <a:p>
          <a:endParaRPr lang="fr-FR"/>
        </a:p>
      </dgm:t>
    </dgm:pt>
    <dgm:pt modelId="{79AF9988-8BD1-354B-A8F2-FF5FB0833ACD}" type="parTrans" cxnId="{4FBA2CB5-31E4-014C-AC3C-75D266C93BA0}">
      <dgm:prSet/>
      <dgm:spPr/>
      <dgm:t>
        <a:bodyPr/>
        <a:lstStyle/>
        <a:p>
          <a:endParaRPr lang="fr-FR"/>
        </a:p>
      </dgm:t>
    </dgm:pt>
    <dgm:pt modelId="{ACA76E29-B852-D746-94BF-ABE01EA62258}">
      <dgm:prSet phldrT="[Texte]" custT="1"/>
      <dgm:spPr/>
      <dgm:t>
        <a:bodyPr/>
        <a:lstStyle/>
        <a:p>
          <a:r>
            <a:rPr lang="fr-FR" sz="4000" b="1" dirty="0"/>
            <a:t>Pic</a:t>
          </a:r>
        </a:p>
      </dgm:t>
    </dgm:pt>
    <dgm:pt modelId="{CD98DDEB-9BEC-8141-9BB1-8B8593D95993}" type="sibTrans" cxnId="{B4B9AE10-EFE0-C145-85C7-5FBC24CBB2C2}">
      <dgm:prSet/>
      <dgm:spPr/>
      <dgm:t>
        <a:bodyPr/>
        <a:lstStyle/>
        <a:p>
          <a:endParaRPr lang="fr-FR"/>
        </a:p>
      </dgm:t>
    </dgm:pt>
    <dgm:pt modelId="{F6840D14-AD94-F64A-BF58-BF8F7C2983AF}" type="parTrans" cxnId="{B4B9AE10-EFE0-C145-85C7-5FBC24CBB2C2}">
      <dgm:prSet/>
      <dgm:spPr/>
      <dgm:t>
        <a:bodyPr/>
        <a:lstStyle/>
        <a:p>
          <a:endParaRPr lang="fr-FR"/>
        </a:p>
      </dgm:t>
    </dgm:pt>
    <dgm:pt modelId="{61852027-F4C0-B046-9010-A23B7DF934A5}">
      <dgm:prSet phldrT="[Texte]" custT="1"/>
      <dgm:spPr/>
      <dgm:t>
        <a:bodyPr/>
        <a:lstStyle/>
        <a:p>
          <a:r>
            <a:rPr lang="fr-FR" sz="2000" dirty="0" err="1"/>
            <a:t>Ig</a:t>
          </a:r>
          <a:r>
            <a:rPr lang="fr-FR" sz="2000" dirty="0"/>
            <a:t> monoclonale </a:t>
          </a:r>
          <a:r>
            <a:rPr lang="fr-FR" sz="2000" b="1" dirty="0"/>
            <a:t>persistante</a:t>
          </a:r>
        </a:p>
      </dgm:t>
    </dgm:pt>
    <dgm:pt modelId="{FC78FDD6-EC0C-1944-A71A-EC101D3047D9}" type="parTrans" cxnId="{F5074560-88EF-4E47-8527-A0C942499E06}">
      <dgm:prSet/>
      <dgm:spPr/>
      <dgm:t>
        <a:bodyPr/>
        <a:lstStyle/>
        <a:p>
          <a:endParaRPr lang="fr-FR"/>
        </a:p>
      </dgm:t>
    </dgm:pt>
    <dgm:pt modelId="{9E7AC7A8-B919-8F40-ACBB-31D8C56A40A1}" type="sibTrans" cxnId="{F5074560-88EF-4E47-8527-A0C942499E06}">
      <dgm:prSet/>
      <dgm:spPr/>
      <dgm:t>
        <a:bodyPr/>
        <a:lstStyle/>
        <a:p>
          <a:endParaRPr lang="fr-FR"/>
        </a:p>
      </dgm:t>
    </dgm:pt>
    <dgm:pt modelId="{4D5EB218-8DD3-F742-B5D3-87A713E49746}" type="pres">
      <dgm:prSet presAssocID="{B74B8234-2C5E-EF40-A4C1-E52E5C05D1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C149EE8-1EC9-A749-9EB5-4630B9A4EAE9}" type="pres">
      <dgm:prSet presAssocID="{ACA76E29-B852-D746-94BF-ABE01EA62258}" presName="hierRoot1" presStyleCnt="0">
        <dgm:presLayoutVars>
          <dgm:hierBranch val="init"/>
        </dgm:presLayoutVars>
      </dgm:prSet>
      <dgm:spPr/>
    </dgm:pt>
    <dgm:pt modelId="{AC7DD9D6-A1DE-2448-A872-0104B8EE1656}" type="pres">
      <dgm:prSet presAssocID="{ACA76E29-B852-D746-94BF-ABE01EA62258}" presName="rootComposite1" presStyleCnt="0"/>
      <dgm:spPr/>
    </dgm:pt>
    <dgm:pt modelId="{2107270F-1A7A-F347-B1AF-FEB09EBB1C7A}" type="pres">
      <dgm:prSet presAssocID="{ACA76E29-B852-D746-94BF-ABE01EA62258}" presName="rootText1" presStyleLbl="node0" presStyleIdx="0" presStyleCnt="1" custLinFactNeighborY="-59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98ACDFF-9711-DD4C-A4B0-280CE3033D59}" type="pres">
      <dgm:prSet presAssocID="{ACA76E29-B852-D746-94BF-ABE01EA6225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ED6CEA5-2B91-7B40-9A76-2797BAF32057}" type="pres">
      <dgm:prSet presAssocID="{ACA76E29-B852-D746-94BF-ABE01EA62258}" presName="hierChild2" presStyleCnt="0"/>
      <dgm:spPr/>
    </dgm:pt>
    <dgm:pt modelId="{974414D6-0FA8-1345-B080-84E82188B917}" type="pres">
      <dgm:prSet presAssocID="{B54E356D-E3E3-644A-A88F-4D0A7E714644}" presName="Name37" presStyleLbl="parChTrans1D2" presStyleIdx="0" presStyleCnt="3"/>
      <dgm:spPr/>
      <dgm:t>
        <a:bodyPr/>
        <a:lstStyle/>
        <a:p>
          <a:endParaRPr lang="fr-FR"/>
        </a:p>
      </dgm:t>
    </dgm:pt>
    <dgm:pt modelId="{F1BD42F1-00B1-0B46-A7DD-CC44BBF93C06}" type="pres">
      <dgm:prSet presAssocID="{F268022D-6F3D-3543-A5D3-A23F96BFAB8D}" presName="hierRoot2" presStyleCnt="0">
        <dgm:presLayoutVars>
          <dgm:hierBranch val="init"/>
        </dgm:presLayoutVars>
      </dgm:prSet>
      <dgm:spPr/>
    </dgm:pt>
    <dgm:pt modelId="{E23990ED-D505-5243-BCFA-B1BA6ABA8836}" type="pres">
      <dgm:prSet presAssocID="{F268022D-6F3D-3543-A5D3-A23F96BFAB8D}" presName="rootComposite" presStyleCnt="0"/>
      <dgm:spPr/>
    </dgm:pt>
    <dgm:pt modelId="{98C20B3C-D7EF-F84B-A2C6-D2D5C623BDF4}" type="pres">
      <dgm:prSet presAssocID="{F268022D-6F3D-3543-A5D3-A23F96BFAB8D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F100A87-8B31-2B48-A94E-2176AD80D245}" type="pres">
      <dgm:prSet presAssocID="{F268022D-6F3D-3543-A5D3-A23F96BFAB8D}" presName="rootConnector" presStyleLbl="node2" presStyleIdx="0" presStyleCnt="3"/>
      <dgm:spPr/>
      <dgm:t>
        <a:bodyPr/>
        <a:lstStyle/>
        <a:p>
          <a:endParaRPr lang="fr-FR"/>
        </a:p>
      </dgm:t>
    </dgm:pt>
    <dgm:pt modelId="{64EDF437-2530-BF49-A92E-E41C461F83A3}" type="pres">
      <dgm:prSet presAssocID="{F268022D-6F3D-3543-A5D3-A23F96BFAB8D}" presName="hierChild4" presStyleCnt="0"/>
      <dgm:spPr/>
    </dgm:pt>
    <dgm:pt modelId="{50DD58F0-45D9-6D47-826A-D3A3E95F537A}" type="pres">
      <dgm:prSet presAssocID="{FC78FDD6-EC0C-1944-A71A-EC101D3047D9}" presName="Name37" presStyleLbl="parChTrans1D3" presStyleIdx="0" presStyleCnt="1"/>
      <dgm:spPr/>
      <dgm:t>
        <a:bodyPr/>
        <a:lstStyle/>
        <a:p>
          <a:endParaRPr lang="fr-FR"/>
        </a:p>
      </dgm:t>
    </dgm:pt>
    <dgm:pt modelId="{8B2480EE-C328-A64E-AEEC-E718FEE8FCF0}" type="pres">
      <dgm:prSet presAssocID="{61852027-F4C0-B046-9010-A23B7DF934A5}" presName="hierRoot2" presStyleCnt="0">
        <dgm:presLayoutVars>
          <dgm:hierBranch val="init"/>
        </dgm:presLayoutVars>
      </dgm:prSet>
      <dgm:spPr/>
    </dgm:pt>
    <dgm:pt modelId="{25BD046F-5D93-294F-932A-4DA66E8156F7}" type="pres">
      <dgm:prSet presAssocID="{61852027-F4C0-B046-9010-A23B7DF934A5}" presName="rootComposite" presStyleCnt="0"/>
      <dgm:spPr/>
    </dgm:pt>
    <dgm:pt modelId="{F392D16E-A804-FD45-852A-BDC67235C5EF}" type="pres">
      <dgm:prSet presAssocID="{61852027-F4C0-B046-9010-A23B7DF934A5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42D8D94-3286-4441-95DC-83745263B2C9}" type="pres">
      <dgm:prSet presAssocID="{61852027-F4C0-B046-9010-A23B7DF934A5}" presName="rootConnector" presStyleLbl="node3" presStyleIdx="0" presStyleCnt="1"/>
      <dgm:spPr/>
      <dgm:t>
        <a:bodyPr/>
        <a:lstStyle/>
        <a:p>
          <a:endParaRPr lang="fr-FR"/>
        </a:p>
      </dgm:t>
    </dgm:pt>
    <dgm:pt modelId="{ECA253B6-C357-3A43-8763-56D459274597}" type="pres">
      <dgm:prSet presAssocID="{61852027-F4C0-B046-9010-A23B7DF934A5}" presName="hierChild4" presStyleCnt="0"/>
      <dgm:spPr/>
    </dgm:pt>
    <dgm:pt modelId="{2DF0664F-94FD-1047-95DF-9F48584B5292}" type="pres">
      <dgm:prSet presAssocID="{61852027-F4C0-B046-9010-A23B7DF934A5}" presName="hierChild5" presStyleCnt="0"/>
      <dgm:spPr/>
    </dgm:pt>
    <dgm:pt modelId="{B433DC57-C639-DD44-B404-2A12AD5DA4FD}" type="pres">
      <dgm:prSet presAssocID="{F268022D-6F3D-3543-A5D3-A23F96BFAB8D}" presName="hierChild5" presStyleCnt="0"/>
      <dgm:spPr/>
    </dgm:pt>
    <dgm:pt modelId="{71777450-E0A3-4D46-9FE1-A936086F1D39}" type="pres">
      <dgm:prSet presAssocID="{044F242A-1ED5-614D-B57F-BBF34869FFE9}" presName="Name37" presStyleLbl="parChTrans1D2" presStyleIdx="1" presStyleCnt="3"/>
      <dgm:spPr/>
      <dgm:t>
        <a:bodyPr/>
        <a:lstStyle/>
        <a:p>
          <a:endParaRPr lang="fr-FR"/>
        </a:p>
      </dgm:t>
    </dgm:pt>
    <dgm:pt modelId="{E8D8B17B-9EAE-8947-95E3-EDF5884273D3}" type="pres">
      <dgm:prSet presAssocID="{79985E12-1FF8-0542-8318-A653C41D8072}" presName="hierRoot2" presStyleCnt="0">
        <dgm:presLayoutVars>
          <dgm:hierBranch val="init"/>
        </dgm:presLayoutVars>
      </dgm:prSet>
      <dgm:spPr/>
    </dgm:pt>
    <dgm:pt modelId="{D3D641C8-26AE-F244-8B11-9254CA47217B}" type="pres">
      <dgm:prSet presAssocID="{79985E12-1FF8-0542-8318-A653C41D8072}" presName="rootComposite" presStyleCnt="0"/>
      <dgm:spPr/>
    </dgm:pt>
    <dgm:pt modelId="{9DA97640-67B3-BB42-94AE-9F725F7AB415}" type="pres">
      <dgm:prSet presAssocID="{79985E12-1FF8-0542-8318-A653C41D807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249BEEF-C5C9-F145-B891-D33A4F852DEC}" type="pres">
      <dgm:prSet presAssocID="{79985E12-1FF8-0542-8318-A653C41D8072}" presName="rootConnector" presStyleLbl="node2" presStyleIdx="1" presStyleCnt="3"/>
      <dgm:spPr/>
      <dgm:t>
        <a:bodyPr/>
        <a:lstStyle/>
        <a:p>
          <a:endParaRPr lang="fr-FR"/>
        </a:p>
      </dgm:t>
    </dgm:pt>
    <dgm:pt modelId="{0DD300D9-E3B3-CC47-8DDF-28F52333E2F2}" type="pres">
      <dgm:prSet presAssocID="{79985E12-1FF8-0542-8318-A653C41D8072}" presName="hierChild4" presStyleCnt="0"/>
      <dgm:spPr/>
    </dgm:pt>
    <dgm:pt modelId="{2C60F0FC-85CB-8F4A-AEA0-455E32B8CD81}" type="pres">
      <dgm:prSet presAssocID="{79985E12-1FF8-0542-8318-A653C41D8072}" presName="hierChild5" presStyleCnt="0"/>
      <dgm:spPr/>
    </dgm:pt>
    <dgm:pt modelId="{AC45209D-C102-5441-BBE1-36FA9517E199}" type="pres">
      <dgm:prSet presAssocID="{79AF9988-8BD1-354B-A8F2-FF5FB0833ACD}" presName="Name37" presStyleLbl="parChTrans1D2" presStyleIdx="2" presStyleCnt="3"/>
      <dgm:spPr/>
      <dgm:t>
        <a:bodyPr/>
        <a:lstStyle/>
        <a:p>
          <a:endParaRPr lang="fr-FR"/>
        </a:p>
      </dgm:t>
    </dgm:pt>
    <dgm:pt modelId="{6AD363D6-7627-094C-A742-FC76CAC815FA}" type="pres">
      <dgm:prSet presAssocID="{ADD263EE-845B-9F48-8BF9-957CFDD10651}" presName="hierRoot2" presStyleCnt="0">
        <dgm:presLayoutVars>
          <dgm:hierBranch val="init"/>
        </dgm:presLayoutVars>
      </dgm:prSet>
      <dgm:spPr/>
    </dgm:pt>
    <dgm:pt modelId="{97B4D8E7-6332-0D4D-813A-EFDD6F693ABE}" type="pres">
      <dgm:prSet presAssocID="{ADD263EE-845B-9F48-8BF9-957CFDD10651}" presName="rootComposite" presStyleCnt="0"/>
      <dgm:spPr/>
    </dgm:pt>
    <dgm:pt modelId="{09DF13C0-DB90-8D4E-B16E-7EE4AD0E4B09}" type="pres">
      <dgm:prSet presAssocID="{ADD263EE-845B-9F48-8BF9-957CFDD1065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C94CD71-2AF6-AE44-8A8D-6E31E781D2E5}" type="pres">
      <dgm:prSet presAssocID="{ADD263EE-845B-9F48-8BF9-957CFDD10651}" presName="rootConnector" presStyleLbl="node2" presStyleIdx="2" presStyleCnt="3"/>
      <dgm:spPr/>
      <dgm:t>
        <a:bodyPr/>
        <a:lstStyle/>
        <a:p>
          <a:endParaRPr lang="fr-FR"/>
        </a:p>
      </dgm:t>
    </dgm:pt>
    <dgm:pt modelId="{6B5BD60A-5D6E-6E4D-AB06-40F4C240B9AF}" type="pres">
      <dgm:prSet presAssocID="{ADD263EE-845B-9F48-8BF9-957CFDD10651}" presName="hierChild4" presStyleCnt="0"/>
      <dgm:spPr/>
    </dgm:pt>
    <dgm:pt modelId="{9D7A8F00-0F05-FE41-9B02-A8C6CD677842}" type="pres">
      <dgm:prSet presAssocID="{ADD263EE-845B-9F48-8BF9-957CFDD10651}" presName="hierChild5" presStyleCnt="0"/>
      <dgm:spPr/>
    </dgm:pt>
    <dgm:pt modelId="{64A09154-1946-8043-ADB1-6966DC3E2D6A}" type="pres">
      <dgm:prSet presAssocID="{ACA76E29-B852-D746-94BF-ABE01EA62258}" presName="hierChild3" presStyleCnt="0"/>
      <dgm:spPr/>
    </dgm:pt>
  </dgm:ptLst>
  <dgm:cxnLst>
    <dgm:cxn modelId="{A5010667-5AA1-5149-814C-F52D60DBE127}" srcId="{ACA76E29-B852-D746-94BF-ABE01EA62258}" destId="{79985E12-1FF8-0542-8318-A653C41D8072}" srcOrd="1" destOrd="0" parTransId="{044F242A-1ED5-614D-B57F-BBF34869FFE9}" sibTransId="{A8E62493-1E8E-0049-889B-603B10ECC10D}"/>
    <dgm:cxn modelId="{0B51A517-2C60-A246-AC6C-58790274BAB0}" type="presOf" srcId="{79985E12-1FF8-0542-8318-A653C41D8072}" destId="{9DA97640-67B3-BB42-94AE-9F725F7AB415}" srcOrd="0" destOrd="0" presId="urn:microsoft.com/office/officeart/2005/8/layout/orgChart1"/>
    <dgm:cxn modelId="{DB8A2615-24FD-BD47-A6C9-D77D8F4B0BC2}" type="presOf" srcId="{F268022D-6F3D-3543-A5D3-A23F96BFAB8D}" destId="{8F100A87-8B31-2B48-A94E-2176AD80D245}" srcOrd="1" destOrd="0" presId="urn:microsoft.com/office/officeart/2005/8/layout/orgChart1"/>
    <dgm:cxn modelId="{96373588-38DF-D74A-B298-7559AD0AE851}" type="presOf" srcId="{61852027-F4C0-B046-9010-A23B7DF934A5}" destId="{F392D16E-A804-FD45-852A-BDC67235C5EF}" srcOrd="0" destOrd="0" presId="urn:microsoft.com/office/officeart/2005/8/layout/orgChart1"/>
    <dgm:cxn modelId="{945A028B-9584-1541-854F-6BE3190DD275}" type="presOf" srcId="{ACA76E29-B852-D746-94BF-ABE01EA62258}" destId="{098ACDFF-9711-DD4C-A4B0-280CE3033D59}" srcOrd="1" destOrd="0" presId="urn:microsoft.com/office/officeart/2005/8/layout/orgChart1"/>
    <dgm:cxn modelId="{17F7C02E-A977-E84C-9A77-C41C4934DC36}" type="presOf" srcId="{044F242A-1ED5-614D-B57F-BBF34869FFE9}" destId="{71777450-E0A3-4D46-9FE1-A936086F1D39}" srcOrd="0" destOrd="0" presId="urn:microsoft.com/office/officeart/2005/8/layout/orgChart1"/>
    <dgm:cxn modelId="{F5074560-88EF-4E47-8527-A0C942499E06}" srcId="{F268022D-6F3D-3543-A5D3-A23F96BFAB8D}" destId="{61852027-F4C0-B046-9010-A23B7DF934A5}" srcOrd="0" destOrd="0" parTransId="{FC78FDD6-EC0C-1944-A71A-EC101D3047D9}" sibTransId="{9E7AC7A8-B919-8F40-ACBB-31D8C56A40A1}"/>
    <dgm:cxn modelId="{34787E99-BAF2-7240-A5D0-068491E16F0B}" srcId="{ACA76E29-B852-D746-94BF-ABE01EA62258}" destId="{F268022D-6F3D-3543-A5D3-A23F96BFAB8D}" srcOrd="0" destOrd="0" parTransId="{B54E356D-E3E3-644A-A88F-4D0A7E714644}" sibTransId="{5C41BA24-4F54-FE40-BB02-F7441205A0D1}"/>
    <dgm:cxn modelId="{48C20BA4-06D5-6047-8933-55EBF6FB7616}" type="presOf" srcId="{F268022D-6F3D-3543-A5D3-A23F96BFAB8D}" destId="{98C20B3C-D7EF-F84B-A2C6-D2D5C623BDF4}" srcOrd="0" destOrd="0" presId="urn:microsoft.com/office/officeart/2005/8/layout/orgChart1"/>
    <dgm:cxn modelId="{B4B9AE10-EFE0-C145-85C7-5FBC24CBB2C2}" srcId="{B74B8234-2C5E-EF40-A4C1-E52E5C05D1B3}" destId="{ACA76E29-B852-D746-94BF-ABE01EA62258}" srcOrd="0" destOrd="0" parTransId="{F6840D14-AD94-F64A-BF58-BF8F7C2983AF}" sibTransId="{CD98DDEB-9BEC-8141-9BB1-8B8593D95993}"/>
    <dgm:cxn modelId="{FB4F65D8-75AC-7543-83FF-DA4056ED6BEC}" type="presOf" srcId="{79985E12-1FF8-0542-8318-A653C41D8072}" destId="{8249BEEF-C5C9-F145-B891-D33A4F852DEC}" srcOrd="1" destOrd="0" presId="urn:microsoft.com/office/officeart/2005/8/layout/orgChart1"/>
    <dgm:cxn modelId="{3F5D2859-0786-4942-AEAA-D6F9831C5FED}" type="presOf" srcId="{ACA76E29-B852-D746-94BF-ABE01EA62258}" destId="{2107270F-1A7A-F347-B1AF-FEB09EBB1C7A}" srcOrd="0" destOrd="0" presId="urn:microsoft.com/office/officeart/2005/8/layout/orgChart1"/>
    <dgm:cxn modelId="{86802F09-B39C-B744-A42F-875F8F82EAC2}" type="presOf" srcId="{FC78FDD6-EC0C-1944-A71A-EC101D3047D9}" destId="{50DD58F0-45D9-6D47-826A-D3A3E95F537A}" srcOrd="0" destOrd="0" presId="urn:microsoft.com/office/officeart/2005/8/layout/orgChart1"/>
    <dgm:cxn modelId="{7A53B20C-C117-CF4F-BA4C-59F96DAE64F9}" type="presOf" srcId="{61852027-F4C0-B046-9010-A23B7DF934A5}" destId="{642D8D94-3286-4441-95DC-83745263B2C9}" srcOrd="1" destOrd="0" presId="urn:microsoft.com/office/officeart/2005/8/layout/orgChart1"/>
    <dgm:cxn modelId="{7F58F698-4BC0-874D-866B-7E08020A449B}" type="presOf" srcId="{B54E356D-E3E3-644A-A88F-4D0A7E714644}" destId="{974414D6-0FA8-1345-B080-84E82188B917}" srcOrd="0" destOrd="0" presId="urn:microsoft.com/office/officeart/2005/8/layout/orgChart1"/>
    <dgm:cxn modelId="{063EAE81-5DC6-3142-8F10-DE42DD800B1F}" type="presOf" srcId="{ADD263EE-845B-9F48-8BF9-957CFDD10651}" destId="{FC94CD71-2AF6-AE44-8A8D-6E31E781D2E5}" srcOrd="1" destOrd="0" presId="urn:microsoft.com/office/officeart/2005/8/layout/orgChart1"/>
    <dgm:cxn modelId="{A659CDAD-7B46-844D-A539-52A1123A34CC}" type="presOf" srcId="{B74B8234-2C5E-EF40-A4C1-E52E5C05D1B3}" destId="{4D5EB218-8DD3-F742-B5D3-87A713E49746}" srcOrd="0" destOrd="0" presId="urn:microsoft.com/office/officeart/2005/8/layout/orgChart1"/>
    <dgm:cxn modelId="{B7FCF8A1-E523-2B49-AF5C-44736D688A13}" type="presOf" srcId="{79AF9988-8BD1-354B-A8F2-FF5FB0833ACD}" destId="{AC45209D-C102-5441-BBE1-36FA9517E199}" srcOrd="0" destOrd="0" presId="urn:microsoft.com/office/officeart/2005/8/layout/orgChart1"/>
    <dgm:cxn modelId="{4FBA2CB5-31E4-014C-AC3C-75D266C93BA0}" srcId="{ACA76E29-B852-D746-94BF-ABE01EA62258}" destId="{ADD263EE-845B-9F48-8BF9-957CFDD10651}" srcOrd="2" destOrd="0" parTransId="{79AF9988-8BD1-354B-A8F2-FF5FB0833ACD}" sibTransId="{01C3B4E4-A3F7-4743-8A9C-C122A29DA42F}"/>
    <dgm:cxn modelId="{65BE81CB-CF9D-3649-BC9F-CE66410E48EB}" type="presOf" srcId="{ADD263EE-845B-9F48-8BF9-957CFDD10651}" destId="{09DF13C0-DB90-8D4E-B16E-7EE4AD0E4B09}" srcOrd="0" destOrd="0" presId="urn:microsoft.com/office/officeart/2005/8/layout/orgChart1"/>
    <dgm:cxn modelId="{37E8E12D-6F57-F94B-865D-C40BFC469029}" type="presParOf" srcId="{4D5EB218-8DD3-F742-B5D3-87A713E49746}" destId="{6C149EE8-1EC9-A749-9EB5-4630B9A4EAE9}" srcOrd="0" destOrd="0" presId="urn:microsoft.com/office/officeart/2005/8/layout/orgChart1"/>
    <dgm:cxn modelId="{DA5E4A91-DE88-CB4F-A79C-7F921C61146B}" type="presParOf" srcId="{6C149EE8-1EC9-A749-9EB5-4630B9A4EAE9}" destId="{AC7DD9D6-A1DE-2448-A872-0104B8EE1656}" srcOrd="0" destOrd="0" presId="urn:microsoft.com/office/officeart/2005/8/layout/orgChart1"/>
    <dgm:cxn modelId="{D7389E94-B7CE-9148-A774-7BC5B4FCC3C7}" type="presParOf" srcId="{AC7DD9D6-A1DE-2448-A872-0104B8EE1656}" destId="{2107270F-1A7A-F347-B1AF-FEB09EBB1C7A}" srcOrd="0" destOrd="0" presId="urn:microsoft.com/office/officeart/2005/8/layout/orgChart1"/>
    <dgm:cxn modelId="{DAB89415-450B-7E4C-B05C-87A5EC3A383B}" type="presParOf" srcId="{AC7DD9D6-A1DE-2448-A872-0104B8EE1656}" destId="{098ACDFF-9711-DD4C-A4B0-280CE3033D59}" srcOrd="1" destOrd="0" presId="urn:microsoft.com/office/officeart/2005/8/layout/orgChart1"/>
    <dgm:cxn modelId="{52617BEE-E099-934E-A19F-A2F05F77025D}" type="presParOf" srcId="{6C149EE8-1EC9-A749-9EB5-4630B9A4EAE9}" destId="{0ED6CEA5-2B91-7B40-9A76-2797BAF32057}" srcOrd="1" destOrd="0" presId="urn:microsoft.com/office/officeart/2005/8/layout/orgChart1"/>
    <dgm:cxn modelId="{CC5F0566-F8CD-DB46-A711-DD1E210ECE06}" type="presParOf" srcId="{0ED6CEA5-2B91-7B40-9A76-2797BAF32057}" destId="{974414D6-0FA8-1345-B080-84E82188B917}" srcOrd="0" destOrd="0" presId="urn:microsoft.com/office/officeart/2005/8/layout/orgChart1"/>
    <dgm:cxn modelId="{DEF098B3-FF01-754F-9140-CEBB76F30DAC}" type="presParOf" srcId="{0ED6CEA5-2B91-7B40-9A76-2797BAF32057}" destId="{F1BD42F1-00B1-0B46-A7DD-CC44BBF93C06}" srcOrd="1" destOrd="0" presId="urn:microsoft.com/office/officeart/2005/8/layout/orgChart1"/>
    <dgm:cxn modelId="{EE17ED7B-70F4-B049-ADF1-7DF8C695FFF6}" type="presParOf" srcId="{F1BD42F1-00B1-0B46-A7DD-CC44BBF93C06}" destId="{E23990ED-D505-5243-BCFA-B1BA6ABA8836}" srcOrd="0" destOrd="0" presId="urn:microsoft.com/office/officeart/2005/8/layout/orgChart1"/>
    <dgm:cxn modelId="{20D15CB0-5947-1E42-B8E1-9380482BC00C}" type="presParOf" srcId="{E23990ED-D505-5243-BCFA-B1BA6ABA8836}" destId="{98C20B3C-D7EF-F84B-A2C6-D2D5C623BDF4}" srcOrd="0" destOrd="0" presId="urn:microsoft.com/office/officeart/2005/8/layout/orgChart1"/>
    <dgm:cxn modelId="{423FDD36-D5F1-434C-8404-7CE87B6A72CE}" type="presParOf" srcId="{E23990ED-D505-5243-BCFA-B1BA6ABA8836}" destId="{8F100A87-8B31-2B48-A94E-2176AD80D245}" srcOrd="1" destOrd="0" presId="urn:microsoft.com/office/officeart/2005/8/layout/orgChart1"/>
    <dgm:cxn modelId="{96AC3488-58F7-C746-865A-309926FBE323}" type="presParOf" srcId="{F1BD42F1-00B1-0B46-A7DD-CC44BBF93C06}" destId="{64EDF437-2530-BF49-A92E-E41C461F83A3}" srcOrd="1" destOrd="0" presId="urn:microsoft.com/office/officeart/2005/8/layout/orgChart1"/>
    <dgm:cxn modelId="{94377CD5-FECC-734F-9A0E-DDC9972CF2D1}" type="presParOf" srcId="{64EDF437-2530-BF49-A92E-E41C461F83A3}" destId="{50DD58F0-45D9-6D47-826A-D3A3E95F537A}" srcOrd="0" destOrd="0" presId="urn:microsoft.com/office/officeart/2005/8/layout/orgChart1"/>
    <dgm:cxn modelId="{E0D52CA6-9E11-9049-8880-9B1A5E96CDA7}" type="presParOf" srcId="{64EDF437-2530-BF49-A92E-E41C461F83A3}" destId="{8B2480EE-C328-A64E-AEEC-E718FEE8FCF0}" srcOrd="1" destOrd="0" presId="urn:microsoft.com/office/officeart/2005/8/layout/orgChart1"/>
    <dgm:cxn modelId="{4C272B9D-7F2B-CB4E-9276-6EDCB8E28E96}" type="presParOf" srcId="{8B2480EE-C328-A64E-AEEC-E718FEE8FCF0}" destId="{25BD046F-5D93-294F-932A-4DA66E8156F7}" srcOrd="0" destOrd="0" presId="urn:microsoft.com/office/officeart/2005/8/layout/orgChart1"/>
    <dgm:cxn modelId="{45E34596-DB99-624B-990C-4D1E00A5C1B0}" type="presParOf" srcId="{25BD046F-5D93-294F-932A-4DA66E8156F7}" destId="{F392D16E-A804-FD45-852A-BDC67235C5EF}" srcOrd="0" destOrd="0" presId="urn:microsoft.com/office/officeart/2005/8/layout/orgChart1"/>
    <dgm:cxn modelId="{F2151BD4-498E-4444-848F-FAB29B9B2BC2}" type="presParOf" srcId="{25BD046F-5D93-294F-932A-4DA66E8156F7}" destId="{642D8D94-3286-4441-95DC-83745263B2C9}" srcOrd="1" destOrd="0" presId="urn:microsoft.com/office/officeart/2005/8/layout/orgChart1"/>
    <dgm:cxn modelId="{7DD8FC45-0C2B-5F4C-95D5-179CEDD5C333}" type="presParOf" srcId="{8B2480EE-C328-A64E-AEEC-E718FEE8FCF0}" destId="{ECA253B6-C357-3A43-8763-56D459274597}" srcOrd="1" destOrd="0" presId="urn:microsoft.com/office/officeart/2005/8/layout/orgChart1"/>
    <dgm:cxn modelId="{9407AB64-FF15-CD44-800E-9D4320FE9EF7}" type="presParOf" srcId="{8B2480EE-C328-A64E-AEEC-E718FEE8FCF0}" destId="{2DF0664F-94FD-1047-95DF-9F48584B5292}" srcOrd="2" destOrd="0" presId="urn:microsoft.com/office/officeart/2005/8/layout/orgChart1"/>
    <dgm:cxn modelId="{5171E578-5696-E243-A880-99110B2B37D3}" type="presParOf" srcId="{F1BD42F1-00B1-0B46-A7DD-CC44BBF93C06}" destId="{B433DC57-C639-DD44-B404-2A12AD5DA4FD}" srcOrd="2" destOrd="0" presId="urn:microsoft.com/office/officeart/2005/8/layout/orgChart1"/>
    <dgm:cxn modelId="{B4491D51-2584-124A-9504-DC89CB811CDC}" type="presParOf" srcId="{0ED6CEA5-2B91-7B40-9A76-2797BAF32057}" destId="{71777450-E0A3-4D46-9FE1-A936086F1D39}" srcOrd="2" destOrd="0" presId="urn:microsoft.com/office/officeart/2005/8/layout/orgChart1"/>
    <dgm:cxn modelId="{245035B6-027E-6046-B491-9FED916477FC}" type="presParOf" srcId="{0ED6CEA5-2B91-7B40-9A76-2797BAF32057}" destId="{E8D8B17B-9EAE-8947-95E3-EDF5884273D3}" srcOrd="3" destOrd="0" presId="urn:microsoft.com/office/officeart/2005/8/layout/orgChart1"/>
    <dgm:cxn modelId="{1DB80238-FBAA-B941-9A65-C8A29980A607}" type="presParOf" srcId="{E8D8B17B-9EAE-8947-95E3-EDF5884273D3}" destId="{D3D641C8-26AE-F244-8B11-9254CA47217B}" srcOrd="0" destOrd="0" presId="urn:microsoft.com/office/officeart/2005/8/layout/orgChart1"/>
    <dgm:cxn modelId="{82D1FD5A-7EC3-0B40-9674-5576B7DD1FCC}" type="presParOf" srcId="{D3D641C8-26AE-F244-8B11-9254CA47217B}" destId="{9DA97640-67B3-BB42-94AE-9F725F7AB415}" srcOrd="0" destOrd="0" presId="urn:microsoft.com/office/officeart/2005/8/layout/orgChart1"/>
    <dgm:cxn modelId="{1DC7C099-0FF9-0B4F-9CC7-455D178F32D8}" type="presParOf" srcId="{D3D641C8-26AE-F244-8B11-9254CA47217B}" destId="{8249BEEF-C5C9-F145-B891-D33A4F852DEC}" srcOrd="1" destOrd="0" presId="urn:microsoft.com/office/officeart/2005/8/layout/orgChart1"/>
    <dgm:cxn modelId="{70DFF515-D315-5749-873D-BA1C2162339C}" type="presParOf" srcId="{E8D8B17B-9EAE-8947-95E3-EDF5884273D3}" destId="{0DD300D9-E3B3-CC47-8DDF-28F52333E2F2}" srcOrd="1" destOrd="0" presId="urn:microsoft.com/office/officeart/2005/8/layout/orgChart1"/>
    <dgm:cxn modelId="{ECF5F14B-EFBC-A646-9601-F5AA0943153F}" type="presParOf" srcId="{E8D8B17B-9EAE-8947-95E3-EDF5884273D3}" destId="{2C60F0FC-85CB-8F4A-AEA0-455E32B8CD81}" srcOrd="2" destOrd="0" presId="urn:microsoft.com/office/officeart/2005/8/layout/orgChart1"/>
    <dgm:cxn modelId="{38081EF8-E412-8549-BFC3-6BB571EEE84D}" type="presParOf" srcId="{0ED6CEA5-2B91-7B40-9A76-2797BAF32057}" destId="{AC45209D-C102-5441-BBE1-36FA9517E199}" srcOrd="4" destOrd="0" presId="urn:microsoft.com/office/officeart/2005/8/layout/orgChart1"/>
    <dgm:cxn modelId="{61568D2B-4DCD-7343-9A84-0C79F56C6FF9}" type="presParOf" srcId="{0ED6CEA5-2B91-7B40-9A76-2797BAF32057}" destId="{6AD363D6-7627-094C-A742-FC76CAC815FA}" srcOrd="5" destOrd="0" presId="urn:microsoft.com/office/officeart/2005/8/layout/orgChart1"/>
    <dgm:cxn modelId="{BA6D89F2-E1DE-C643-9707-2A3477F1C12C}" type="presParOf" srcId="{6AD363D6-7627-094C-A742-FC76CAC815FA}" destId="{97B4D8E7-6332-0D4D-813A-EFDD6F693ABE}" srcOrd="0" destOrd="0" presId="urn:microsoft.com/office/officeart/2005/8/layout/orgChart1"/>
    <dgm:cxn modelId="{FD65414A-3C77-A345-81EF-AACA00740311}" type="presParOf" srcId="{97B4D8E7-6332-0D4D-813A-EFDD6F693ABE}" destId="{09DF13C0-DB90-8D4E-B16E-7EE4AD0E4B09}" srcOrd="0" destOrd="0" presId="urn:microsoft.com/office/officeart/2005/8/layout/orgChart1"/>
    <dgm:cxn modelId="{15389F15-5278-5844-B69B-728F0889F08F}" type="presParOf" srcId="{97B4D8E7-6332-0D4D-813A-EFDD6F693ABE}" destId="{FC94CD71-2AF6-AE44-8A8D-6E31E781D2E5}" srcOrd="1" destOrd="0" presId="urn:microsoft.com/office/officeart/2005/8/layout/orgChart1"/>
    <dgm:cxn modelId="{996A7D93-C957-2F4A-A3A5-D60469303126}" type="presParOf" srcId="{6AD363D6-7627-094C-A742-FC76CAC815FA}" destId="{6B5BD60A-5D6E-6E4D-AB06-40F4C240B9AF}" srcOrd="1" destOrd="0" presId="urn:microsoft.com/office/officeart/2005/8/layout/orgChart1"/>
    <dgm:cxn modelId="{3DE7D70A-1372-BA46-AAFC-62B57E17E807}" type="presParOf" srcId="{6AD363D6-7627-094C-A742-FC76CAC815FA}" destId="{9D7A8F00-0F05-FE41-9B02-A8C6CD677842}" srcOrd="2" destOrd="0" presId="urn:microsoft.com/office/officeart/2005/8/layout/orgChart1"/>
    <dgm:cxn modelId="{5E05A799-AE85-6A49-9DAB-FDCD46D1B09C}" type="presParOf" srcId="{6C149EE8-1EC9-A749-9EB5-4630B9A4EAE9}" destId="{64A09154-1946-8043-ADB1-6966DC3E2D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4B8234-2C5E-EF40-A4C1-E52E5C05D1B3}" type="doc">
      <dgm:prSet loTypeId="urn:microsoft.com/office/officeart/2005/8/layout/orgChar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F268022D-6F3D-3543-A5D3-A23F96BFAB8D}">
      <dgm:prSet phldrT="[Texte]" custT="1"/>
      <dgm:spPr/>
      <dgm:t>
        <a:bodyPr/>
        <a:lstStyle/>
        <a:p>
          <a:r>
            <a:rPr lang="fr-FR" sz="2800" dirty="0"/>
            <a:t>MGUS</a:t>
          </a:r>
        </a:p>
      </dgm:t>
    </dgm:pt>
    <dgm:pt modelId="{5C41BA24-4F54-FE40-BB02-F7441205A0D1}" type="sibTrans" cxnId="{34787E99-BAF2-7240-A5D0-068491E16F0B}">
      <dgm:prSet/>
      <dgm:spPr/>
      <dgm:t>
        <a:bodyPr/>
        <a:lstStyle/>
        <a:p>
          <a:endParaRPr lang="fr-FR"/>
        </a:p>
      </dgm:t>
    </dgm:pt>
    <dgm:pt modelId="{B54E356D-E3E3-644A-A88F-4D0A7E714644}" type="parTrans" cxnId="{34787E99-BAF2-7240-A5D0-068491E16F0B}">
      <dgm:prSet/>
      <dgm:spPr/>
      <dgm:t>
        <a:bodyPr/>
        <a:lstStyle/>
        <a:p>
          <a:endParaRPr lang="fr-FR"/>
        </a:p>
      </dgm:t>
    </dgm:pt>
    <dgm:pt modelId="{79985E12-1FF8-0542-8318-A653C41D8072}">
      <dgm:prSet phldrT="[Texte]" custT="1"/>
      <dgm:spPr/>
      <dgm:t>
        <a:bodyPr/>
        <a:lstStyle/>
        <a:p>
          <a:r>
            <a:rPr lang="fr-FR" sz="2800" dirty="0"/>
            <a:t>MM / MW latent</a:t>
          </a:r>
        </a:p>
      </dgm:t>
    </dgm:pt>
    <dgm:pt modelId="{A8E62493-1E8E-0049-889B-603B10ECC10D}" type="sibTrans" cxnId="{A5010667-5AA1-5149-814C-F52D60DBE127}">
      <dgm:prSet/>
      <dgm:spPr/>
      <dgm:t>
        <a:bodyPr/>
        <a:lstStyle/>
        <a:p>
          <a:endParaRPr lang="fr-FR"/>
        </a:p>
      </dgm:t>
    </dgm:pt>
    <dgm:pt modelId="{044F242A-1ED5-614D-B57F-BBF34869FFE9}" type="parTrans" cxnId="{A5010667-5AA1-5149-814C-F52D60DBE127}">
      <dgm:prSet/>
      <dgm:spPr/>
      <dgm:t>
        <a:bodyPr/>
        <a:lstStyle/>
        <a:p>
          <a:endParaRPr lang="fr-FR"/>
        </a:p>
      </dgm:t>
    </dgm:pt>
    <dgm:pt modelId="{ADD263EE-845B-9F48-8BF9-957CFDD10651}">
      <dgm:prSet phldrT="[Texte]" custT="1"/>
      <dgm:spPr/>
      <dgm:t>
        <a:bodyPr/>
        <a:lstStyle/>
        <a:p>
          <a:r>
            <a:rPr lang="fr-FR" sz="2000" dirty="0">
              <a:solidFill>
                <a:schemeClr val="bg1"/>
              </a:solidFill>
            </a:rPr>
            <a:t>MM / MW symptomatique </a:t>
          </a:r>
        </a:p>
      </dgm:t>
    </dgm:pt>
    <dgm:pt modelId="{01C3B4E4-A3F7-4743-8A9C-C122A29DA42F}" type="sibTrans" cxnId="{4FBA2CB5-31E4-014C-AC3C-75D266C93BA0}">
      <dgm:prSet/>
      <dgm:spPr/>
      <dgm:t>
        <a:bodyPr/>
        <a:lstStyle/>
        <a:p>
          <a:endParaRPr lang="fr-FR"/>
        </a:p>
      </dgm:t>
    </dgm:pt>
    <dgm:pt modelId="{79AF9988-8BD1-354B-A8F2-FF5FB0833ACD}" type="parTrans" cxnId="{4FBA2CB5-31E4-014C-AC3C-75D266C93BA0}">
      <dgm:prSet/>
      <dgm:spPr/>
      <dgm:t>
        <a:bodyPr/>
        <a:lstStyle/>
        <a:p>
          <a:endParaRPr lang="fr-FR"/>
        </a:p>
      </dgm:t>
    </dgm:pt>
    <dgm:pt modelId="{ACA76E29-B852-D746-94BF-ABE01EA62258}">
      <dgm:prSet phldrT="[Texte]" custT="1"/>
      <dgm:spPr/>
      <dgm:t>
        <a:bodyPr/>
        <a:lstStyle/>
        <a:p>
          <a:r>
            <a:rPr lang="fr-FR" sz="4000" b="1" dirty="0"/>
            <a:t>Pic</a:t>
          </a:r>
        </a:p>
      </dgm:t>
    </dgm:pt>
    <dgm:pt modelId="{CD98DDEB-9BEC-8141-9BB1-8B8593D95993}" type="sibTrans" cxnId="{B4B9AE10-EFE0-C145-85C7-5FBC24CBB2C2}">
      <dgm:prSet/>
      <dgm:spPr/>
      <dgm:t>
        <a:bodyPr/>
        <a:lstStyle/>
        <a:p>
          <a:endParaRPr lang="fr-FR"/>
        </a:p>
      </dgm:t>
    </dgm:pt>
    <dgm:pt modelId="{F6840D14-AD94-F64A-BF58-BF8F7C2983AF}" type="parTrans" cxnId="{B4B9AE10-EFE0-C145-85C7-5FBC24CBB2C2}">
      <dgm:prSet/>
      <dgm:spPr/>
      <dgm:t>
        <a:bodyPr/>
        <a:lstStyle/>
        <a:p>
          <a:endParaRPr lang="fr-FR"/>
        </a:p>
      </dgm:t>
    </dgm:pt>
    <dgm:pt modelId="{61852027-F4C0-B046-9010-A23B7DF934A5}">
      <dgm:prSet phldrT="[Texte]" custT="1"/>
      <dgm:spPr/>
      <dgm:t>
        <a:bodyPr/>
        <a:lstStyle/>
        <a:p>
          <a:r>
            <a:rPr lang="fr-FR" sz="2000" dirty="0" err="1"/>
            <a:t>Ig</a:t>
          </a:r>
          <a:r>
            <a:rPr lang="fr-FR" sz="2000" dirty="0"/>
            <a:t> monoclonale</a:t>
          </a:r>
        </a:p>
      </dgm:t>
    </dgm:pt>
    <dgm:pt modelId="{FC78FDD6-EC0C-1944-A71A-EC101D3047D9}" type="parTrans" cxnId="{F5074560-88EF-4E47-8527-A0C942499E06}">
      <dgm:prSet/>
      <dgm:spPr/>
      <dgm:t>
        <a:bodyPr/>
        <a:lstStyle/>
        <a:p>
          <a:endParaRPr lang="fr-FR"/>
        </a:p>
      </dgm:t>
    </dgm:pt>
    <dgm:pt modelId="{9E7AC7A8-B919-8F40-ACBB-31D8C56A40A1}" type="sibTrans" cxnId="{F5074560-88EF-4E47-8527-A0C942499E06}">
      <dgm:prSet/>
      <dgm:spPr/>
      <dgm:t>
        <a:bodyPr/>
        <a:lstStyle/>
        <a:p>
          <a:endParaRPr lang="fr-FR"/>
        </a:p>
      </dgm:t>
    </dgm:pt>
    <dgm:pt modelId="{5512205E-8108-C24E-BCB7-99B552BC93DC}">
      <dgm:prSet/>
      <dgm:spPr/>
      <dgm:t>
        <a:bodyPr/>
        <a:lstStyle/>
        <a:p>
          <a:r>
            <a:rPr lang="fr-FR" b="1" dirty="0"/>
            <a:t>+</a:t>
          </a:r>
          <a:r>
            <a:rPr lang="fr-FR" dirty="0"/>
            <a:t> </a:t>
          </a:r>
          <a:r>
            <a:rPr lang="fr-FR" dirty="0" err="1"/>
            <a:t>plasmocytose</a:t>
          </a:r>
          <a:r>
            <a:rPr lang="fr-FR" dirty="0"/>
            <a:t> médullaire &gt; 10%</a:t>
          </a:r>
        </a:p>
      </dgm:t>
    </dgm:pt>
    <dgm:pt modelId="{82F5DAB5-1DE3-A54F-8458-EBDF34191C69}" type="parTrans" cxnId="{F3F2F32B-A631-6A43-AE6A-624C524ED1C1}">
      <dgm:prSet/>
      <dgm:spPr/>
      <dgm:t>
        <a:bodyPr/>
        <a:lstStyle/>
        <a:p>
          <a:endParaRPr lang="fr-FR"/>
        </a:p>
      </dgm:t>
    </dgm:pt>
    <dgm:pt modelId="{C7E43E43-6247-2041-ACBF-38C2420F04C2}" type="sibTrans" cxnId="{F3F2F32B-A631-6A43-AE6A-624C524ED1C1}">
      <dgm:prSet/>
      <dgm:spPr/>
      <dgm:t>
        <a:bodyPr/>
        <a:lstStyle/>
        <a:p>
          <a:endParaRPr lang="fr-FR"/>
        </a:p>
      </dgm:t>
    </dgm:pt>
    <dgm:pt modelId="{4D5EB218-8DD3-F742-B5D3-87A713E49746}" type="pres">
      <dgm:prSet presAssocID="{B74B8234-2C5E-EF40-A4C1-E52E5C05D1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C149EE8-1EC9-A749-9EB5-4630B9A4EAE9}" type="pres">
      <dgm:prSet presAssocID="{ACA76E29-B852-D746-94BF-ABE01EA62258}" presName="hierRoot1" presStyleCnt="0">
        <dgm:presLayoutVars>
          <dgm:hierBranch val="init"/>
        </dgm:presLayoutVars>
      </dgm:prSet>
      <dgm:spPr/>
    </dgm:pt>
    <dgm:pt modelId="{AC7DD9D6-A1DE-2448-A872-0104B8EE1656}" type="pres">
      <dgm:prSet presAssocID="{ACA76E29-B852-D746-94BF-ABE01EA62258}" presName="rootComposite1" presStyleCnt="0"/>
      <dgm:spPr/>
    </dgm:pt>
    <dgm:pt modelId="{2107270F-1A7A-F347-B1AF-FEB09EBB1C7A}" type="pres">
      <dgm:prSet presAssocID="{ACA76E29-B852-D746-94BF-ABE01EA62258}" presName="rootText1" presStyleLbl="node0" presStyleIdx="0" presStyleCnt="1" custLinFactNeighborY="-59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98ACDFF-9711-DD4C-A4B0-280CE3033D59}" type="pres">
      <dgm:prSet presAssocID="{ACA76E29-B852-D746-94BF-ABE01EA6225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ED6CEA5-2B91-7B40-9A76-2797BAF32057}" type="pres">
      <dgm:prSet presAssocID="{ACA76E29-B852-D746-94BF-ABE01EA62258}" presName="hierChild2" presStyleCnt="0"/>
      <dgm:spPr/>
    </dgm:pt>
    <dgm:pt modelId="{974414D6-0FA8-1345-B080-84E82188B917}" type="pres">
      <dgm:prSet presAssocID="{B54E356D-E3E3-644A-A88F-4D0A7E714644}" presName="Name37" presStyleLbl="parChTrans1D2" presStyleIdx="0" presStyleCnt="3"/>
      <dgm:spPr/>
      <dgm:t>
        <a:bodyPr/>
        <a:lstStyle/>
        <a:p>
          <a:endParaRPr lang="fr-FR"/>
        </a:p>
      </dgm:t>
    </dgm:pt>
    <dgm:pt modelId="{F1BD42F1-00B1-0B46-A7DD-CC44BBF93C06}" type="pres">
      <dgm:prSet presAssocID="{F268022D-6F3D-3543-A5D3-A23F96BFAB8D}" presName="hierRoot2" presStyleCnt="0">
        <dgm:presLayoutVars>
          <dgm:hierBranch val="init"/>
        </dgm:presLayoutVars>
      </dgm:prSet>
      <dgm:spPr/>
    </dgm:pt>
    <dgm:pt modelId="{E23990ED-D505-5243-BCFA-B1BA6ABA8836}" type="pres">
      <dgm:prSet presAssocID="{F268022D-6F3D-3543-A5D3-A23F96BFAB8D}" presName="rootComposite" presStyleCnt="0"/>
      <dgm:spPr/>
    </dgm:pt>
    <dgm:pt modelId="{98C20B3C-D7EF-F84B-A2C6-D2D5C623BDF4}" type="pres">
      <dgm:prSet presAssocID="{F268022D-6F3D-3543-A5D3-A23F96BFAB8D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F100A87-8B31-2B48-A94E-2176AD80D245}" type="pres">
      <dgm:prSet presAssocID="{F268022D-6F3D-3543-A5D3-A23F96BFAB8D}" presName="rootConnector" presStyleLbl="node2" presStyleIdx="0" presStyleCnt="3"/>
      <dgm:spPr/>
      <dgm:t>
        <a:bodyPr/>
        <a:lstStyle/>
        <a:p>
          <a:endParaRPr lang="fr-FR"/>
        </a:p>
      </dgm:t>
    </dgm:pt>
    <dgm:pt modelId="{64EDF437-2530-BF49-A92E-E41C461F83A3}" type="pres">
      <dgm:prSet presAssocID="{F268022D-6F3D-3543-A5D3-A23F96BFAB8D}" presName="hierChild4" presStyleCnt="0"/>
      <dgm:spPr/>
    </dgm:pt>
    <dgm:pt modelId="{50DD58F0-45D9-6D47-826A-D3A3E95F537A}" type="pres">
      <dgm:prSet presAssocID="{FC78FDD6-EC0C-1944-A71A-EC101D3047D9}" presName="Name37" presStyleLbl="parChTrans1D3" presStyleIdx="0" presStyleCnt="2"/>
      <dgm:spPr/>
      <dgm:t>
        <a:bodyPr/>
        <a:lstStyle/>
        <a:p>
          <a:endParaRPr lang="fr-FR"/>
        </a:p>
      </dgm:t>
    </dgm:pt>
    <dgm:pt modelId="{8B2480EE-C328-A64E-AEEC-E718FEE8FCF0}" type="pres">
      <dgm:prSet presAssocID="{61852027-F4C0-B046-9010-A23B7DF934A5}" presName="hierRoot2" presStyleCnt="0">
        <dgm:presLayoutVars>
          <dgm:hierBranch val="init"/>
        </dgm:presLayoutVars>
      </dgm:prSet>
      <dgm:spPr/>
    </dgm:pt>
    <dgm:pt modelId="{25BD046F-5D93-294F-932A-4DA66E8156F7}" type="pres">
      <dgm:prSet presAssocID="{61852027-F4C0-B046-9010-A23B7DF934A5}" presName="rootComposite" presStyleCnt="0"/>
      <dgm:spPr/>
    </dgm:pt>
    <dgm:pt modelId="{F392D16E-A804-FD45-852A-BDC67235C5EF}" type="pres">
      <dgm:prSet presAssocID="{61852027-F4C0-B046-9010-A23B7DF934A5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42D8D94-3286-4441-95DC-83745263B2C9}" type="pres">
      <dgm:prSet presAssocID="{61852027-F4C0-B046-9010-A23B7DF934A5}" presName="rootConnector" presStyleLbl="node3" presStyleIdx="0" presStyleCnt="2"/>
      <dgm:spPr/>
      <dgm:t>
        <a:bodyPr/>
        <a:lstStyle/>
        <a:p>
          <a:endParaRPr lang="fr-FR"/>
        </a:p>
      </dgm:t>
    </dgm:pt>
    <dgm:pt modelId="{ECA253B6-C357-3A43-8763-56D459274597}" type="pres">
      <dgm:prSet presAssocID="{61852027-F4C0-B046-9010-A23B7DF934A5}" presName="hierChild4" presStyleCnt="0"/>
      <dgm:spPr/>
    </dgm:pt>
    <dgm:pt modelId="{2DF0664F-94FD-1047-95DF-9F48584B5292}" type="pres">
      <dgm:prSet presAssocID="{61852027-F4C0-B046-9010-A23B7DF934A5}" presName="hierChild5" presStyleCnt="0"/>
      <dgm:spPr/>
    </dgm:pt>
    <dgm:pt modelId="{B433DC57-C639-DD44-B404-2A12AD5DA4FD}" type="pres">
      <dgm:prSet presAssocID="{F268022D-6F3D-3543-A5D3-A23F96BFAB8D}" presName="hierChild5" presStyleCnt="0"/>
      <dgm:spPr/>
    </dgm:pt>
    <dgm:pt modelId="{4A257DC8-2084-474B-9AFF-4293537B9BAD}" type="pres">
      <dgm:prSet presAssocID="{044F242A-1ED5-614D-B57F-BBF34869FFE9}" presName="Name37" presStyleLbl="parChTrans1D2" presStyleIdx="1" presStyleCnt="3"/>
      <dgm:spPr/>
      <dgm:t>
        <a:bodyPr/>
        <a:lstStyle/>
        <a:p>
          <a:endParaRPr lang="fr-FR"/>
        </a:p>
      </dgm:t>
    </dgm:pt>
    <dgm:pt modelId="{491057CB-0FBC-9842-B46F-4C06D1997131}" type="pres">
      <dgm:prSet presAssocID="{79985E12-1FF8-0542-8318-A653C41D8072}" presName="hierRoot2" presStyleCnt="0">
        <dgm:presLayoutVars>
          <dgm:hierBranch val="init"/>
        </dgm:presLayoutVars>
      </dgm:prSet>
      <dgm:spPr/>
    </dgm:pt>
    <dgm:pt modelId="{5A8E5877-C69B-874D-A198-2575B7B73C6C}" type="pres">
      <dgm:prSet presAssocID="{79985E12-1FF8-0542-8318-A653C41D8072}" presName="rootComposite" presStyleCnt="0"/>
      <dgm:spPr/>
    </dgm:pt>
    <dgm:pt modelId="{BE4C48FC-99BE-B14D-BE8C-F593F1D1C548}" type="pres">
      <dgm:prSet presAssocID="{79985E12-1FF8-0542-8318-A653C41D807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A3B6697-AEC3-9147-B5C4-BBCC2E9C75E7}" type="pres">
      <dgm:prSet presAssocID="{79985E12-1FF8-0542-8318-A653C41D8072}" presName="rootConnector" presStyleLbl="node2" presStyleIdx="1" presStyleCnt="3"/>
      <dgm:spPr/>
      <dgm:t>
        <a:bodyPr/>
        <a:lstStyle/>
        <a:p>
          <a:endParaRPr lang="fr-FR"/>
        </a:p>
      </dgm:t>
    </dgm:pt>
    <dgm:pt modelId="{3DCE1345-75D1-8141-8B60-A6E1E79438F7}" type="pres">
      <dgm:prSet presAssocID="{79985E12-1FF8-0542-8318-A653C41D8072}" presName="hierChild4" presStyleCnt="0"/>
      <dgm:spPr/>
    </dgm:pt>
    <dgm:pt modelId="{926C3C79-D417-A146-A1C5-3C637DAFB7ED}" type="pres">
      <dgm:prSet presAssocID="{82F5DAB5-1DE3-A54F-8458-EBDF34191C69}" presName="Name37" presStyleLbl="parChTrans1D3" presStyleIdx="1" presStyleCnt="2"/>
      <dgm:spPr/>
      <dgm:t>
        <a:bodyPr/>
        <a:lstStyle/>
        <a:p>
          <a:endParaRPr lang="fr-FR"/>
        </a:p>
      </dgm:t>
    </dgm:pt>
    <dgm:pt modelId="{C0629124-8262-3F4C-87CB-FFF45020C96D}" type="pres">
      <dgm:prSet presAssocID="{5512205E-8108-C24E-BCB7-99B552BC93DC}" presName="hierRoot2" presStyleCnt="0">
        <dgm:presLayoutVars>
          <dgm:hierBranch val="init"/>
        </dgm:presLayoutVars>
      </dgm:prSet>
      <dgm:spPr/>
    </dgm:pt>
    <dgm:pt modelId="{69F12B45-4F41-C545-89A2-23908B35225C}" type="pres">
      <dgm:prSet presAssocID="{5512205E-8108-C24E-BCB7-99B552BC93DC}" presName="rootComposite" presStyleCnt="0"/>
      <dgm:spPr/>
    </dgm:pt>
    <dgm:pt modelId="{C33AFD30-91CC-8A4A-BEA5-6775ABAB11B6}" type="pres">
      <dgm:prSet presAssocID="{5512205E-8108-C24E-BCB7-99B552BC93DC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A7A58F1-6957-FE43-8329-19479CC2BA77}" type="pres">
      <dgm:prSet presAssocID="{5512205E-8108-C24E-BCB7-99B552BC93DC}" presName="rootConnector" presStyleLbl="node3" presStyleIdx="1" presStyleCnt="2"/>
      <dgm:spPr/>
      <dgm:t>
        <a:bodyPr/>
        <a:lstStyle/>
        <a:p>
          <a:endParaRPr lang="fr-FR"/>
        </a:p>
      </dgm:t>
    </dgm:pt>
    <dgm:pt modelId="{FB0DC4C2-DEFB-BE45-BD0A-FCE26D9E74AC}" type="pres">
      <dgm:prSet presAssocID="{5512205E-8108-C24E-BCB7-99B552BC93DC}" presName="hierChild4" presStyleCnt="0"/>
      <dgm:spPr/>
    </dgm:pt>
    <dgm:pt modelId="{92D2BE39-2D2F-504F-8D6E-250C2092600D}" type="pres">
      <dgm:prSet presAssocID="{5512205E-8108-C24E-BCB7-99B552BC93DC}" presName="hierChild5" presStyleCnt="0"/>
      <dgm:spPr/>
    </dgm:pt>
    <dgm:pt modelId="{6C52E537-07C1-4C40-A5CD-64DE9C37005C}" type="pres">
      <dgm:prSet presAssocID="{79985E12-1FF8-0542-8318-A653C41D8072}" presName="hierChild5" presStyleCnt="0"/>
      <dgm:spPr/>
    </dgm:pt>
    <dgm:pt modelId="{AC45209D-C102-5441-BBE1-36FA9517E199}" type="pres">
      <dgm:prSet presAssocID="{79AF9988-8BD1-354B-A8F2-FF5FB0833ACD}" presName="Name37" presStyleLbl="parChTrans1D2" presStyleIdx="2" presStyleCnt="3"/>
      <dgm:spPr/>
      <dgm:t>
        <a:bodyPr/>
        <a:lstStyle/>
        <a:p>
          <a:endParaRPr lang="fr-FR"/>
        </a:p>
      </dgm:t>
    </dgm:pt>
    <dgm:pt modelId="{6AD363D6-7627-094C-A742-FC76CAC815FA}" type="pres">
      <dgm:prSet presAssocID="{ADD263EE-845B-9F48-8BF9-957CFDD10651}" presName="hierRoot2" presStyleCnt="0">
        <dgm:presLayoutVars>
          <dgm:hierBranch val="init"/>
        </dgm:presLayoutVars>
      </dgm:prSet>
      <dgm:spPr/>
    </dgm:pt>
    <dgm:pt modelId="{97B4D8E7-6332-0D4D-813A-EFDD6F693ABE}" type="pres">
      <dgm:prSet presAssocID="{ADD263EE-845B-9F48-8BF9-957CFDD10651}" presName="rootComposite" presStyleCnt="0"/>
      <dgm:spPr/>
    </dgm:pt>
    <dgm:pt modelId="{09DF13C0-DB90-8D4E-B16E-7EE4AD0E4B09}" type="pres">
      <dgm:prSet presAssocID="{ADD263EE-845B-9F48-8BF9-957CFDD1065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C94CD71-2AF6-AE44-8A8D-6E31E781D2E5}" type="pres">
      <dgm:prSet presAssocID="{ADD263EE-845B-9F48-8BF9-957CFDD10651}" presName="rootConnector" presStyleLbl="node2" presStyleIdx="2" presStyleCnt="3"/>
      <dgm:spPr/>
      <dgm:t>
        <a:bodyPr/>
        <a:lstStyle/>
        <a:p>
          <a:endParaRPr lang="fr-FR"/>
        </a:p>
      </dgm:t>
    </dgm:pt>
    <dgm:pt modelId="{6B5BD60A-5D6E-6E4D-AB06-40F4C240B9AF}" type="pres">
      <dgm:prSet presAssocID="{ADD263EE-845B-9F48-8BF9-957CFDD10651}" presName="hierChild4" presStyleCnt="0"/>
      <dgm:spPr/>
    </dgm:pt>
    <dgm:pt modelId="{9D7A8F00-0F05-FE41-9B02-A8C6CD677842}" type="pres">
      <dgm:prSet presAssocID="{ADD263EE-845B-9F48-8BF9-957CFDD10651}" presName="hierChild5" presStyleCnt="0"/>
      <dgm:spPr/>
    </dgm:pt>
    <dgm:pt modelId="{64A09154-1946-8043-ADB1-6966DC3E2D6A}" type="pres">
      <dgm:prSet presAssocID="{ACA76E29-B852-D746-94BF-ABE01EA62258}" presName="hierChild3" presStyleCnt="0"/>
      <dgm:spPr/>
    </dgm:pt>
  </dgm:ptLst>
  <dgm:cxnLst>
    <dgm:cxn modelId="{B8D77060-D8FF-514C-AF55-B94E61603171}" type="presOf" srcId="{61852027-F4C0-B046-9010-A23B7DF934A5}" destId="{642D8D94-3286-4441-95DC-83745263B2C9}" srcOrd="1" destOrd="0" presId="urn:microsoft.com/office/officeart/2005/8/layout/orgChart1"/>
    <dgm:cxn modelId="{F5074560-88EF-4E47-8527-A0C942499E06}" srcId="{F268022D-6F3D-3543-A5D3-A23F96BFAB8D}" destId="{61852027-F4C0-B046-9010-A23B7DF934A5}" srcOrd="0" destOrd="0" parTransId="{FC78FDD6-EC0C-1944-A71A-EC101D3047D9}" sibTransId="{9E7AC7A8-B919-8F40-ACBB-31D8C56A40A1}"/>
    <dgm:cxn modelId="{7E92AB1B-8EF8-8742-9C2D-FD8FBC78473C}" type="presOf" srcId="{F268022D-6F3D-3543-A5D3-A23F96BFAB8D}" destId="{98C20B3C-D7EF-F84B-A2C6-D2D5C623BDF4}" srcOrd="0" destOrd="0" presId="urn:microsoft.com/office/officeart/2005/8/layout/orgChart1"/>
    <dgm:cxn modelId="{0580ACFF-7061-4046-A9EE-AF2BD417992E}" type="presOf" srcId="{ADD263EE-845B-9F48-8BF9-957CFDD10651}" destId="{09DF13C0-DB90-8D4E-B16E-7EE4AD0E4B09}" srcOrd="0" destOrd="0" presId="urn:microsoft.com/office/officeart/2005/8/layout/orgChart1"/>
    <dgm:cxn modelId="{69607F33-4B01-3741-8D5E-12AEA46687DC}" type="presOf" srcId="{F268022D-6F3D-3543-A5D3-A23F96BFAB8D}" destId="{8F100A87-8B31-2B48-A94E-2176AD80D245}" srcOrd="1" destOrd="0" presId="urn:microsoft.com/office/officeart/2005/8/layout/orgChart1"/>
    <dgm:cxn modelId="{75962974-1E2C-304D-B9B4-4A00ED25DD61}" type="presOf" srcId="{5512205E-8108-C24E-BCB7-99B552BC93DC}" destId="{C33AFD30-91CC-8A4A-BEA5-6775ABAB11B6}" srcOrd="0" destOrd="0" presId="urn:microsoft.com/office/officeart/2005/8/layout/orgChart1"/>
    <dgm:cxn modelId="{31785093-FE42-E14A-9633-FFBDBC56F659}" type="presOf" srcId="{044F242A-1ED5-614D-B57F-BBF34869FFE9}" destId="{4A257DC8-2084-474B-9AFF-4293537B9BAD}" srcOrd="0" destOrd="0" presId="urn:microsoft.com/office/officeart/2005/8/layout/orgChart1"/>
    <dgm:cxn modelId="{60E8AC3D-AB5D-934D-999F-21D0109ECA10}" type="presOf" srcId="{79985E12-1FF8-0542-8318-A653C41D8072}" destId="{9A3B6697-AEC3-9147-B5C4-BBCC2E9C75E7}" srcOrd="1" destOrd="0" presId="urn:microsoft.com/office/officeart/2005/8/layout/orgChart1"/>
    <dgm:cxn modelId="{F3F2F32B-A631-6A43-AE6A-624C524ED1C1}" srcId="{79985E12-1FF8-0542-8318-A653C41D8072}" destId="{5512205E-8108-C24E-BCB7-99B552BC93DC}" srcOrd="0" destOrd="0" parTransId="{82F5DAB5-1DE3-A54F-8458-EBDF34191C69}" sibTransId="{C7E43E43-6247-2041-ACBF-38C2420F04C2}"/>
    <dgm:cxn modelId="{B4B9AE10-EFE0-C145-85C7-5FBC24CBB2C2}" srcId="{B74B8234-2C5E-EF40-A4C1-E52E5C05D1B3}" destId="{ACA76E29-B852-D746-94BF-ABE01EA62258}" srcOrd="0" destOrd="0" parTransId="{F6840D14-AD94-F64A-BF58-BF8F7C2983AF}" sibTransId="{CD98DDEB-9BEC-8141-9BB1-8B8593D95993}"/>
    <dgm:cxn modelId="{05DF728C-4BDF-0B46-B695-E553BA878FEE}" type="presOf" srcId="{79AF9988-8BD1-354B-A8F2-FF5FB0833ACD}" destId="{AC45209D-C102-5441-BBE1-36FA9517E199}" srcOrd="0" destOrd="0" presId="urn:microsoft.com/office/officeart/2005/8/layout/orgChart1"/>
    <dgm:cxn modelId="{34787E99-BAF2-7240-A5D0-068491E16F0B}" srcId="{ACA76E29-B852-D746-94BF-ABE01EA62258}" destId="{F268022D-6F3D-3543-A5D3-A23F96BFAB8D}" srcOrd="0" destOrd="0" parTransId="{B54E356D-E3E3-644A-A88F-4D0A7E714644}" sibTransId="{5C41BA24-4F54-FE40-BB02-F7441205A0D1}"/>
    <dgm:cxn modelId="{63CB5E23-638E-3549-85D0-39AD2E0F561F}" type="presOf" srcId="{ADD263EE-845B-9F48-8BF9-957CFDD10651}" destId="{FC94CD71-2AF6-AE44-8A8D-6E31E781D2E5}" srcOrd="1" destOrd="0" presId="urn:microsoft.com/office/officeart/2005/8/layout/orgChart1"/>
    <dgm:cxn modelId="{A659CDAD-7B46-844D-A539-52A1123A34CC}" type="presOf" srcId="{B74B8234-2C5E-EF40-A4C1-E52E5C05D1B3}" destId="{4D5EB218-8DD3-F742-B5D3-87A713E49746}" srcOrd="0" destOrd="0" presId="urn:microsoft.com/office/officeart/2005/8/layout/orgChart1"/>
    <dgm:cxn modelId="{3F5D2859-0786-4942-AEAA-D6F9831C5FED}" type="presOf" srcId="{ACA76E29-B852-D746-94BF-ABE01EA62258}" destId="{2107270F-1A7A-F347-B1AF-FEB09EBB1C7A}" srcOrd="0" destOrd="0" presId="urn:microsoft.com/office/officeart/2005/8/layout/orgChart1"/>
    <dgm:cxn modelId="{A5010667-5AA1-5149-814C-F52D60DBE127}" srcId="{ACA76E29-B852-D746-94BF-ABE01EA62258}" destId="{79985E12-1FF8-0542-8318-A653C41D8072}" srcOrd="1" destOrd="0" parTransId="{044F242A-1ED5-614D-B57F-BBF34869FFE9}" sibTransId="{A8E62493-1E8E-0049-889B-603B10ECC10D}"/>
    <dgm:cxn modelId="{A1AC2CAC-1E8B-D447-98A9-5A78A4276776}" type="presOf" srcId="{5512205E-8108-C24E-BCB7-99B552BC93DC}" destId="{7A7A58F1-6957-FE43-8329-19479CC2BA77}" srcOrd="1" destOrd="0" presId="urn:microsoft.com/office/officeart/2005/8/layout/orgChart1"/>
    <dgm:cxn modelId="{945A028B-9584-1541-854F-6BE3190DD275}" type="presOf" srcId="{ACA76E29-B852-D746-94BF-ABE01EA62258}" destId="{098ACDFF-9711-DD4C-A4B0-280CE3033D59}" srcOrd="1" destOrd="0" presId="urn:microsoft.com/office/officeart/2005/8/layout/orgChart1"/>
    <dgm:cxn modelId="{2CC9B2DF-2671-E643-B58B-17A2DE7F6F5C}" type="presOf" srcId="{82F5DAB5-1DE3-A54F-8458-EBDF34191C69}" destId="{926C3C79-D417-A146-A1C5-3C637DAFB7ED}" srcOrd="0" destOrd="0" presId="urn:microsoft.com/office/officeart/2005/8/layout/orgChart1"/>
    <dgm:cxn modelId="{BAD5BAC1-C102-C542-8679-D6A20BC843C6}" type="presOf" srcId="{79985E12-1FF8-0542-8318-A653C41D8072}" destId="{BE4C48FC-99BE-B14D-BE8C-F593F1D1C548}" srcOrd="0" destOrd="0" presId="urn:microsoft.com/office/officeart/2005/8/layout/orgChart1"/>
    <dgm:cxn modelId="{90CB5EDC-E865-C84E-BC10-1A411AF495D8}" type="presOf" srcId="{FC78FDD6-EC0C-1944-A71A-EC101D3047D9}" destId="{50DD58F0-45D9-6D47-826A-D3A3E95F537A}" srcOrd="0" destOrd="0" presId="urn:microsoft.com/office/officeart/2005/8/layout/orgChart1"/>
    <dgm:cxn modelId="{4FBA2CB5-31E4-014C-AC3C-75D266C93BA0}" srcId="{ACA76E29-B852-D746-94BF-ABE01EA62258}" destId="{ADD263EE-845B-9F48-8BF9-957CFDD10651}" srcOrd="2" destOrd="0" parTransId="{79AF9988-8BD1-354B-A8F2-FF5FB0833ACD}" sibTransId="{01C3B4E4-A3F7-4743-8A9C-C122A29DA42F}"/>
    <dgm:cxn modelId="{75646901-3B35-DA49-8871-821A724813D8}" type="presOf" srcId="{61852027-F4C0-B046-9010-A23B7DF934A5}" destId="{F392D16E-A804-FD45-852A-BDC67235C5EF}" srcOrd="0" destOrd="0" presId="urn:microsoft.com/office/officeart/2005/8/layout/orgChart1"/>
    <dgm:cxn modelId="{7F58F698-4BC0-874D-866B-7E08020A449B}" type="presOf" srcId="{B54E356D-E3E3-644A-A88F-4D0A7E714644}" destId="{974414D6-0FA8-1345-B080-84E82188B917}" srcOrd="0" destOrd="0" presId="urn:microsoft.com/office/officeart/2005/8/layout/orgChart1"/>
    <dgm:cxn modelId="{37E8E12D-6F57-F94B-865D-C40BFC469029}" type="presParOf" srcId="{4D5EB218-8DD3-F742-B5D3-87A713E49746}" destId="{6C149EE8-1EC9-A749-9EB5-4630B9A4EAE9}" srcOrd="0" destOrd="0" presId="urn:microsoft.com/office/officeart/2005/8/layout/orgChart1"/>
    <dgm:cxn modelId="{DA5E4A91-DE88-CB4F-A79C-7F921C61146B}" type="presParOf" srcId="{6C149EE8-1EC9-A749-9EB5-4630B9A4EAE9}" destId="{AC7DD9D6-A1DE-2448-A872-0104B8EE1656}" srcOrd="0" destOrd="0" presId="urn:microsoft.com/office/officeart/2005/8/layout/orgChart1"/>
    <dgm:cxn modelId="{D7389E94-B7CE-9148-A774-7BC5B4FCC3C7}" type="presParOf" srcId="{AC7DD9D6-A1DE-2448-A872-0104B8EE1656}" destId="{2107270F-1A7A-F347-B1AF-FEB09EBB1C7A}" srcOrd="0" destOrd="0" presId="urn:microsoft.com/office/officeart/2005/8/layout/orgChart1"/>
    <dgm:cxn modelId="{DAB89415-450B-7E4C-B05C-87A5EC3A383B}" type="presParOf" srcId="{AC7DD9D6-A1DE-2448-A872-0104B8EE1656}" destId="{098ACDFF-9711-DD4C-A4B0-280CE3033D59}" srcOrd="1" destOrd="0" presId="urn:microsoft.com/office/officeart/2005/8/layout/orgChart1"/>
    <dgm:cxn modelId="{52617BEE-E099-934E-A19F-A2F05F77025D}" type="presParOf" srcId="{6C149EE8-1EC9-A749-9EB5-4630B9A4EAE9}" destId="{0ED6CEA5-2B91-7B40-9A76-2797BAF32057}" srcOrd="1" destOrd="0" presId="urn:microsoft.com/office/officeart/2005/8/layout/orgChart1"/>
    <dgm:cxn modelId="{CC5F0566-F8CD-DB46-A711-DD1E210ECE06}" type="presParOf" srcId="{0ED6CEA5-2B91-7B40-9A76-2797BAF32057}" destId="{974414D6-0FA8-1345-B080-84E82188B917}" srcOrd="0" destOrd="0" presId="urn:microsoft.com/office/officeart/2005/8/layout/orgChart1"/>
    <dgm:cxn modelId="{DEF098B3-FF01-754F-9140-CEBB76F30DAC}" type="presParOf" srcId="{0ED6CEA5-2B91-7B40-9A76-2797BAF32057}" destId="{F1BD42F1-00B1-0B46-A7DD-CC44BBF93C06}" srcOrd="1" destOrd="0" presId="urn:microsoft.com/office/officeart/2005/8/layout/orgChart1"/>
    <dgm:cxn modelId="{0EF95B5E-981C-614F-924A-8146AD2D5FD7}" type="presParOf" srcId="{F1BD42F1-00B1-0B46-A7DD-CC44BBF93C06}" destId="{E23990ED-D505-5243-BCFA-B1BA6ABA8836}" srcOrd="0" destOrd="0" presId="urn:microsoft.com/office/officeart/2005/8/layout/orgChart1"/>
    <dgm:cxn modelId="{3514C40B-7871-8041-890E-103902104E15}" type="presParOf" srcId="{E23990ED-D505-5243-BCFA-B1BA6ABA8836}" destId="{98C20B3C-D7EF-F84B-A2C6-D2D5C623BDF4}" srcOrd="0" destOrd="0" presId="urn:microsoft.com/office/officeart/2005/8/layout/orgChart1"/>
    <dgm:cxn modelId="{A3EFBD7E-DB71-C646-905A-D89A5A56EDFA}" type="presParOf" srcId="{E23990ED-D505-5243-BCFA-B1BA6ABA8836}" destId="{8F100A87-8B31-2B48-A94E-2176AD80D245}" srcOrd="1" destOrd="0" presId="urn:microsoft.com/office/officeart/2005/8/layout/orgChart1"/>
    <dgm:cxn modelId="{EF657274-664A-5B44-B383-E93490786F59}" type="presParOf" srcId="{F1BD42F1-00B1-0B46-A7DD-CC44BBF93C06}" destId="{64EDF437-2530-BF49-A92E-E41C461F83A3}" srcOrd="1" destOrd="0" presId="urn:microsoft.com/office/officeart/2005/8/layout/orgChart1"/>
    <dgm:cxn modelId="{2ED8140A-3E82-604D-9443-4DB8973A52F4}" type="presParOf" srcId="{64EDF437-2530-BF49-A92E-E41C461F83A3}" destId="{50DD58F0-45D9-6D47-826A-D3A3E95F537A}" srcOrd="0" destOrd="0" presId="urn:microsoft.com/office/officeart/2005/8/layout/orgChart1"/>
    <dgm:cxn modelId="{E1C70E9D-F04A-B74F-8840-35342D4DCFBB}" type="presParOf" srcId="{64EDF437-2530-BF49-A92E-E41C461F83A3}" destId="{8B2480EE-C328-A64E-AEEC-E718FEE8FCF0}" srcOrd="1" destOrd="0" presId="urn:microsoft.com/office/officeart/2005/8/layout/orgChart1"/>
    <dgm:cxn modelId="{7E0F9756-9342-9340-B6E4-9F4ACD998F66}" type="presParOf" srcId="{8B2480EE-C328-A64E-AEEC-E718FEE8FCF0}" destId="{25BD046F-5D93-294F-932A-4DA66E8156F7}" srcOrd="0" destOrd="0" presId="urn:microsoft.com/office/officeart/2005/8/layout/orgChart1"/>
    <dgm:cxn modelId="{0B65C390-C02C-B34F-A563-E2A66E664932}" type="presParOf" srcId="{25BD046F-5D93-294F-932A-4DA66E8156F7}" destId="{F392D16E-A804-FD45-852A-BDC67235C5EF}" srcOrd="0" destOrd="0" presId="urn:microsoft.com/office/officeart/2005/8/layout/orgChart1"/>
    <dgm:cxn modelId="{DC1ED524-E5B9-364C-BA0D-B54B05D87504}" type="presParOf" srcId="{25BD046F-5D93-294F-932A-4DA66E8156F7}" destId="{642D8D94-3286-4441-95DC-83745263B2C9}" srcOrd="1" destOrd="0" presId="urn:microsoft.com/office/officeart/2005/8/layout/orgChart1"/>
    <dgm:cxn modelId="{4F1E9D9E-ABC5-8745-9AA8-43EA16E0C6E2}" type="presParOf" srcId="{8B2480EE-C328-A64E-AEEC-E718FEE8FCF0}" destId="{ECA253B6-C357-3A43-8763-56D459274597}" srcOrd="1" destOrd="0" presId="urn:microsoft.com/office/officeart/2005/8/layout/orgChart1"/>
    <dgm:cxn modelId="{721E6685-4005-4C49-A9C1-D6F8CE59F852}" type="presParOf" srcId="{8B2480EE-C328-A64E-AEEC-E718FEE8FCF0}" destId="{2DF0664F-94FD-1047-95DF-9F48584B5292}" srcOrd="2" destOrd="0" presId="urn:microsoft.com/office/officeart/2005/8/layout/orgChart1"/>
    <dgm:cxn modelId="{16AEA0CE-DA74-014F-8CC6-89FF54FCA869}" type="presParOf" srcId="{F1BD42F1-00B1-0B46-A7DD-CC44BBF93C06}" destId="{B433DC57-C639-DD44-B404-2A12AD5DA4FD}" srcOrd="2" destOrd="0" presId="urn:microsoft.com/office/officeart/2005/8/layout/orgChart1"/>
    <dgm:cxn modelId="{0843DCB9-8EFA-B649-81F1-302934D9884F}" type="presParOf" srcId="{0ED6CEA5-2B91-7B40-9A76-2797BAF32057}" destId="{4A257DC8-2084-474B-9AFF-4293537B9BAD}" srcOrd="2" destOrd="0" presId="urn:microsoft.com/office/officeart/2005/8/layout/orgChart1"/>
    <dgm:cxn modelId="{7CEE550B-00D9-F041-B5CE-F41D88F725E5}" type="presParOf" srcId="{0ED6CEA5-2B91-7B40-9A76-2797BAF32057}" destId="{491057CB-0FBC-9842-B46F-4C06D1997131}" srcOrd="3" destOrd="0" presId="urn:microsoft.com/office/officeart/2005/8/layout/orgChart1"/>
    <dgm:cxn modelId="{BAF3BF81-F8DC-494B-BE36-459B131A997D}" type="presParOf" srcId="{491057CB-0FBC-9842-B46F-4C06D1997131}" destId="{5A8E5877-C69B-874D-A198-2575B7B73C6C}" srcOrd="0" destOrd="0" presId="urn:microsoft.com/office/officeart/2005/8/layout/orgChart1"/>
    <dgm:cxn modelId="{B875D748-5D32-D84E-BBC4-517F45CEF0EB}" type="presParOf" srcId="{5A8E5877-C69B-874D-A198-2575B7B73C6C}" destId="{BE4C48FC-99BE-B14D-BE8C-F593F1D1C548}" srcOrd="0" destOrd="0" presId="urn:microsoft.com/office/officeart/2005/8/layout/orgChart1"/>
    <dgm:cxn modelId="{FDA5CB0D-7200-3242-BDD1-06E1FB9783CF}" type="presParOf" srcId="{5A8E5877-C69B-874D-A198-2575B7B73C6C}" destId="{9A3B6697-AEC3-9147-B5C4-BBCC2E9C75E7}" srcOrd="1" destOrd="0" presId="urn:microsoft.com/office/officeart/2005/8/layout/orgChart1"/>
    <dgm:cxn modelId="{8AAF7726-6FC7-BF48-A33B-B76799B5C7FD}" type="presParOf" srcId="{491057CB-0FBC-9842-B46F-4C06D1997131}" destId="{3DCE1345-75D1-8141-8B60-A6E1E79438F7}" srcOrd="1" destOrd="0" presId="urn:microsoft.com/office/officeart/2005/8/layout/orgChart1"/>
    <dgm:cxn modelId="{51B9B0DE-47E7-ED4E-990D-A9A197E6C167}" type="presParOf" srcId="{3DCE1345-75D1-8141-8B60-A6E1E79438F7}" destId="{926C3C79-D417-A146-A1C5-3C637DAFB7ED}" srcOrd="0" destOrd="0" presId="urn:microsoft.com/office/officeart/2005/8/layout/orgChart1"/>
    <dgm:cxn modelId="{CC194277-6328-A84E-9346-765AD6A71FCC}" type="presParOf" srcId="{3DCE1345-75D1-8141-8B60-A6E1E79438F7}" destId="{C0629124-8262-3F4C-87CB-FFF45020C96D}" srcOrd="1" destOrd="0" presId="urn:microsoft.com/office/officeart/2005/8/layout/orgChart1"/>
    <dgm:cxn modelId="{07DA0C7A-DE01-5D44-8E3B-A24DAD0EE3DB}" type="presParOf" srcId="{C0629124-8262-3F4C-87CB-FFF45020C96D}" destId="{69F12B45-4F41-C545-89A2-23908B35225C}" srcOrd="0" destOrd="0" presId="urn:microsoft.com/office/officeart/2005/8/layout/orgChart1"/>
    <dgm:cxn modelId="{25F9D725-C1C0-CF4C-8506-A1BA38BDD962}" type="presParOf" srcId="{69F12B45-4F41-C545-89A2-23908B35225C}" destId="{C33AFD30-91CC-8A4A-BEA5-6775ABAB11B6}" srcOrd="0" destOrd="0" presId="urn:microsoft.com/office/officeart/2005/8/layout/orgChart1"/>
    <dgm:cxn modelId="{52976DF2-DF67-7F47-A86E-8FAA69F5D877}" type="presParOf" srcId="{69F12B45-4F41-C545-89A2-23908B35225C}" destId="{7A7A58F1-6957-FE43-8329-19479CC2BA77}" srcOrd="1" destOrd="0" presId="urn:microsoft.com/office/officeart/2005/8/layout/orgChart1"/>
    <dgm:cxn modelId="{88CC2B85-520A-6E41-B845-09BA998A506B}" type="presParOf" srcId="{C0629124-8262-3F4C-87CB-FFF45020C96D}" destId="{FB0DC4C2-DEFB-BE45-BD0A-FCE26D9E74AC}" srcOrd="1" destOrd="0" presId="urn:microsoft.com/office/officeart/2005/8/layout/orgChart1"/>
    <dgm:cxn modelId="{687578E7-8ACB-FA48-9350-D5BDB0F2A0CA}" type="presParOf" srcId="{C0629124-8262-3F4C-87CB-FFF45020C96D}" destId="{92D2BE39-2D2F-504F-8D6E-250C2092600D}" srcOrd="2" destOrd="0" presId="urn:microsoft.com/office/officeart/2005/8/layout/orgChart1"/>
    <dgm:cxn modelId="{2E4F7F2C-9715-F041-9E95-428196409C7E}" type="presParOf" srcId="{491057CB-0FBC-9842-B46F-4C06D1997131}" destId="{6C52E537-07C1-4C40-A5CD-64DE9C37005C}" srcOrd="2" destOrd="0" presId="urn:microsoft.com/office/officeart/2005/8/layout/orgChart1"/>
    <dgm:cxn modelId="{4931F7A3-AC0A-B04E-8132-1B7E1F60E503}" type="presParOf" srcId="{0ED6CEA5-2B91-7B40-9A76-2797BAF32057}" destId="{AC45209D-C102-5441-BBE1-36FA9517E199}" srcOrd="4" destOrd="0" presId="urn:microsoft.com/office/officeart/2005/8/layout/orgChart1"/>
    <dgm:cxn modelId="{C0B9D8A9-7F5F-5445-B437-630E1BEC6767}" type="presParOf" srcId="{0ED6CEA5-2B91-7B40-9A76-2797BAF32057}" destId="{6AD363D6-7627-094C-A742-FC76CAC815FA}" srcOrd="5" destOrd="0" presId="urn:microsoft.com/office/officeart/2005/8/layout/orgChart1"/>
    <dgm:cxn modelId="{A1286327-343E-A745-8BF1-4690C701392F}" type="presParOf" srcId="{6AD363D6-7627-094C-A742-FC76CAC815FA}" destId="{97B4D8E7-6332-0D4D-813A-EFDD6F693ABE}" srcOrd="0" destOrd="0" presId="urn:microsoft.com/office/officeart/2005/8/layout/orgChart1"/>
    <dgm:cxn modelId="{BE8C365C-BA6B-8646-8696-473B402BA2CF}" type="presParOf" srcId="{97B4D8E7-6332-0D4D-813A-EFDD6F693ABE}" destId="{09DF13C0-DB90-8D4E-B16E-7EE4AD0E4B09}" srcOrd="0" destOrd="0" presId="urn:microsoft.com/office/officeart/2005/8/layout/orgChart1"/>
    <dgm:cxn modelId="{44F6491D-CEFD-A54C-8E8B-A0858392D2B1}" type="presParOf" srcId="{97B4D8E7-6332-0D4D-813A-EFDD6F693ABE}" destId="{FC94CD71-2AF6-AE44-8A8D-6E31E781D2E5}" srcOrd="1" destOrd="0" presId="urn:microsoft.com/office/officeart/2005/8/layout/orgChart1"/>
    <dgm:cxn modelId="{4032A39B-6EBD-2C4F-A675-2F67EEC83CC1}" type="presParOf" srcId="{6AD363D6-7627-094C-A742-FC76CAC815FA}" destId="{6B5BD60A-5D6E-6E4D-AB06-40F4C240B9AF}" srcOrd="1" destOrd="0" presId="urn:microsoft.com/office/officeart/2005/8/layout/orgChart1"/>
    <dgm:cxn modelId="{65ACAF56-DA34-D84F-B701-043EF68EA250}" type="presParOf" srcId="{6AD363D6-7627-094C-A742-FC76CAC815FA}" destId="{9D7A8F00-0F05-FE41-9B02-A8C6CD677842}" srcOrd="2" destOrd="0" presId="urn:microsoft.com/office/officeart/2005/8/layout/orgChart1"/>
    <dgm:cxn modelId="{5E05A799-AE85-6A49-9DAB-FDCD46D1B09C}" type="presParOf" srcId="{6C149EE8-1EC9-A749-9EB5-4630B9A4EAE9}" destId="{64A09154-1946-8043-ADB1-6966DC3E2D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74B8234-2C5E-EF40-A4C1-E52E5C05D1B3}" type="doc">
      <dgm:prSet loTypeId="urn:microsoft.com/office/officeart/2005/8/layout/orgChar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F268022D-6F3D-3543-A5D3-A23F96BFAB8D}">
      <dgm:prSet phldrT="[Texte]" custT="1"/>
      <dgm:spPr/>
      <dgm:t>
        <a:bodyPr/>
        <a:lstStyle/>
        <a:p>
          <a:r>
            <a:rPr lang="fr-FR" sz="2800" dirty="0"/>
            <a:t>MGUS</a:t>
          </a:r>
        </a:p>
      </dgm:t>
    </dgm:pt>
    <dgm:pt modelId="{5C41BA24-4F54-FE40-BB02-F7441205A0D1}" type="sibTrans" cxnId="{34787E99-BAF2-7240-A5D0-068491E16F0B}">
      <dgm:prSet/>
      <dgm:spPr/>
      <dgm:t>
        <a:bodyPr/>
        <a:lstStyle/>
        <a:p>
          <a:endParaRPr lang="fr-FR"/>
        </a:p>
      </dgm:t>
    </dgm:pt>
    <dgm:pt modelId="{B54E356D-E3E3-644A-A88F-4D0A7E714644}" type="parTrans" cxnId="{34787E99-BAF2-7240-A5D0-068491E16F0B}">
      <dgm:prSet/>
      <dgm:spPr/>
      <dgm:t>
        <a:bodyPr/>
        <a:lstStyle/>
        <a:p>
          <a:endParaRPr lang="fr-FR"/>
        </a:p>
      </dgm:t>
    </dgm:pt>
    <dgm:pt modelId="{79985E12-1FF8-0542-8318-A653C41D8072}">
      <dgm:prSet phldrT="[Texte]" custT="1"/>
      <dgm:spPr/>
      <dgm:t>
        <a:bodyPr/>
        <a:lstStyle/>
        <a:p>
          <a:r>
            <a:rPr lang="fr-FR" sz="2800" dirty="0"/>
            <a:t>MM / MW latent</a:t>
          </a:r>
        </a:p>
      </dgm:t>
    </dgm:pt>
    <dgm:pt modelId="{A8E62493-1E8E-0049-889B-603B10ECC10D}" type="sibTrans" cxnId="{A5010667-5AA1-5149-814C-F52D60DBE127}">
      <dgm:prSet/>
      <dgm:spPr/>
      <dgm:t>
        <a:bodyPr/>
        <a:lstStyle/>
        <a:p>
          <a:endParaRPr lang="fr-FR"/>
        </a:p>
      </dgm:t>
    </dgm:pt>
    <dgm:pt modelId="{044F242A-1ED5-614D-B57F-BBF34869FFE9}" type="parTrans" cxnId="{A5010667-5AA1-5149-814C-F52D60DBE127}">
      <dgm:prSet/>
      <dgm:spPr/>
      <dgm:t>
        <a:bodyPr/>
        <a:lstStyle/>
        <a:p>
          <a:endParaRPr lang="fr-FR"/>
        </a:p>
      </dgm:t>
    </dgm:pt>
    <dgm:pt modelId="{ADD263EE-845B-9F48-8BF9-957CFDD10651}">
      <dgm:prSet phldrT="[Texte]" custT="1"/>
      <dgm:spPr/>
      <dgm:t>
        <a:bodyPr/>
        <a:lstStyle/>
        <a:p>
          <a:r>
            <a:rPr lang="fr-FR" sz="2000" dirty="0">
              <a:solidFill>
                <a:schemeClr val="bg1"/>
              </a:solidFill>
            </a:rPr>
            <a:t>MM / MW symptomatique</a:t>
          </a:r>
        </a:p>
      </dgm:t>
    </dgm:pt>
    <dgm:pt modelId="{01C3B4E4-A3F7-4743-8A9C-C122A29DA42F}" type="sibTrans" cxnId="{4FBA2CB5-31E4-014C-AC3C-75D266C93BA0}">
      <dgm:prSet/>
      <dgm:spPr/>
      <dgm:t>
        <a:bodyPr/>
        <a:lstStyle/>
        <a:p>
          <a:endParaRPr lang="fr-FR"/>
        </a:p>
      </dgm:t>
    </dgm:pt>
    <dgm:pt modelId="{79AF9988-8BD1-354B-A8F2-FF5FB0833ACD}" type="parTrans" cxnId="{4FBA2CB5-31E4-014C-AC3C-75D266C93BA0}">
      <dgm:prSet/>
      <dgm:spPr/>
      <dgm:t>
        <a:bodyPr/>
        <a:lstStyle/>
        <a:p>
          <a:endParaRPr lang="fr-FR"/>
        </a:p>
      </dgm:t>
    </dgm:pt>
    <dgm:pt modelId="{ACA76E29-B852-D746-94BF-ABE01EA62258}">
      <dgm:prSet phldrT="[Texte]" custT="1"/>
      <dgm:spPr/>
      <dgm:t>
        <a:bodyPr/>
        <a:lstStyle/>
        <a:p>
          <a:r>
            <a:rPr lang="fr-FR" sz="4000" b="1" dirty="0"/>
            <a:t>Pic</a:t>
          </a:r>
        </a:p>
      </dgm:t>
    </dgm:pt>
    <dgm:pt modelId="{CD98DDEB-9BEC-8141-9BB1-8B8593D95993}" type="sibTrans" cxnId="{B4B9AE10-EFE0-C145-85C7-5FBC24CBB2C2}">
      <dgm:prSet/>
      <dgm:spPr/>
      <dgm:t>
        <a:bodyPr/>
        <a:lstStyle/>
        <a:p>
          <a:endParaRPr lang="fr-FR"/>
        </a:p>
      </dgm:t>
    </dgm:pt>
    <dgm:pt modelId="{F6840D14-AD94-F64A-BF58-BF8F7C2983AF}" type="parTrans" cxnId="{B4B9AE10-EFE0-C145-85C7-5FBC24CBB2C2}">
      <dgm:prSet/>
      <dgm:spPr/>
      <dgm:t>
        <a:bodyPr/>
        <a:lstStyle/>
        <a:p>
          <a:endParaRPr lang="fr-FR"/>
        </a:p>
      </dgm:t>
    </dgm:pt>
    <dgm:pt modelId="{61852027-F4C0-B046-9010-A23B7DF934A5}">
      <dgm:prSet phldrT="[Texte]" custT="1"/>
      <dgm:spPr/>
      <dgm:t>
        <a:bodyPr/>
        <a:lstStyle/>
        <a:p>
          <a:r>
            <a:rPr lang="fr-FR" sz="2000" dirty="0" err="1"/>
            <a:t>Ig</a:t>
          </a:r>
          <a:r>
            <a:rPr lang="fr-FR" sz="2000" dirty="0"/>
            <a:t> monoclonale</a:t>
          </a:r>
        </a:p>
      </dgm:t>
    </dgm:pt>
    <dgm:pt modelId="{FC78FDD6-EC0C-1944-A71A-EC101D3047D9}" type="parTrans" cxnId="{F5074560-88EF-4E47-8527-A0C942499E06}">
      <dgm:prSet/>
      <dgm:spPr/>
      <dgm:t>
        <a:bodyPr/>
        <a:lstStyle/>
        <a:p>
          <a:endParaRPr lang="fr-FR"/>
        </a:p>
      </dgm:t>
    </dgm:pt>
    <dgm:pt modelId="{9E7AC7A8-B919-8F40-ACBB-31D8C56A40A1}" type="sibTrans" cxnId="{F5074560-88EF-4E47-8527-A0C942499E06}">
      <dgm:prSet/>
      <dgm:spPr/>
      <dgm:t>
        <a:bodyPr/>
        <a:lstStyle/>
        <a:p>
          <a:endParaRPr lang="fr-FR"/>
        </a:p>
      </dgm:t>
    </dgm:pt>
    <dgm:pt modelId="{757FE032-27F3-1D42-BA7C-201AFEB5FCCC}">
      <dgm:prSet/>
      <dgm:spPr/>
      <dgm:t>
        <a:bodyPr/>
        <a:lstStyle/>
        <a:p>
          <a:r>
            <a:rPr lang="fr-FR" b="1" dirty="0"/>
            <a:t>+</a:t>
          </a:r>
          <a:r>
            <a:rPr lang="fr-FR" dirty="0"/>
            <a:t> signes cliniques</a:t>
          </a:r>
        </a:p>
      </dgm:t>
    </dgm:pt>
    <dgm:pt modelId="{046297FF-1CA1-7444-8690-06DD2CD5303D}" type="parTrans" cxnId="{B2B197D7-63BC-254E-8DC6-9CE860D26E14}">
      <dgm:prSet/>
      <dgm:spPr/>
      <dgm:t>
        <a:bodyPr/>
        <a:lstStyle/>
        <a:p>
          <a:endParaRPr lang="fr-FR"/>
        </a:p>
      </dgm:t>
    </dgm:pt>
    <dgm:pt modelId="{1C4B96ED-559A-6F48-8E63-9FE755E30C60}" type="sibTrans" cxnId="{B2B197D7-63BC-254E-8DC6-9CE860D26E14}">
      <dgm:prSet/>
      <dgm:spPr/>
      <dgm:t>
        <a:bodyPr/>
        <a:lstStyle/>
        <a:p>
          <a:endParaRPr lang="fr-FR"/>
        </a:p>
      </dgm:t>
    </dgm:pt>
    <dgm:pt modelId="{5512205E-8108-C24E-BCB7-99B552BC93DC}">
      <dgm:prSet/>
      <dgm:spPr/>
      <dgm:t>
        <a:bodyPr/>
        <a:lstStyle/>
        <a:p>
          <a:r>
            <a:rPr lang="fr-FR" dirty="0"/>
            <a:t>+ </a:t>
          </a:r>
          <a:r>
            <a:rPr lang="fr-FR" dirty="0" err="1"/>
            <a:t>plasmocytose</a:t>
          </a:r>
          <a:r>
            <a:rPr lang="fr-FR" dirty="0"/>
            <a:t> médullaire &gt; 10%</a:t>
          </a:r>
        </a:p>
      </dgm:t>
    </dgm:pt>
    <dgm:pt modelId="{82F5DAB5-1DE3-A54F-8458-EBDF34191C69}" type="parTrans" cxnId="{F3F2F32B-A631-6A43-AE6A-624C524ED1C1}">
      <dgm:prSet/>
      <dgm:spPr/>
      <dgm:t>
        <a:bodyPr/>
        <a:lstStyle/>
        <a:p>
          <a:endParaRPr lang="fr-FR"/>
        </a:p>
      </dgm:t>
    </dgm:pt>
    <dgm:pt modelId="{C7E43E43-6247-2041-ACBF-38C2420F04C2}" type="sibTrans" cxnId="{F3F2F32B-A631-6A43-AE6A-624C524ED1C1}">
      <dgm:prSet/>
      <dgm:spPr/>
      <dgm:t>
        <a:bodyPr/>
        <a:lstStyle/>
        <a:p>
          <a:endParaRPr lang="fr-FR"/>
        </a:p>
      </dgm:t>
    </dgm:pt>
    <dgm:pt modelId="{4D5EB218-8DD3-F742-B5D3-87A713E49746}" type="pres">
      <dgm:prSet presAssocID="{B74B8234-2C5E-EF40-A4C1-E52E5C05D1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C149EE8-1EC9-A749-9EB5-4630B9A4EAE9}" type="pres">
      <dgm:prSet presAssocID="{ACA76E29-B852-D746-94BF-ABE01EA62258}" presName="hierRoot1" presStyleCnt="0">
        <dgm:presLayoutVars>
          <dgm:hierBranch val="init"/>
        </dgm:presLayoutVars>
      </dgm:prSet>
      <dgm:spPr/>
    </dgm:pt>
    <dgm:pt modelId="{AC7DD9D6-A1DE-2448-A872-0104B8EE1656}" type="pres">
      <dgm:prSet presAssocID="{ACA76E29-B852-D746-94BF-ABE01EA62258}" presName="rootComposite1" presStyleCnt="0"/>
      <dgm:spPr/>
    </dgm:pt>
    <dgm:pt modelId="{2107270F-1A7A-F347-B1AF-FEB09EBB1C7A}" type="pres">
      <dgm:prSet presAssocID="{ACA76E29-B852-D746-94BF-ABE01EA62258}" presName="rootText1" presStyleLbl="node0" presStyleIdx="0" presStyleCnt="1" custLinFactNeighborY="-59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98ACDFF-9711-DD4C-A4B0-280CE3033D59}" type="pres">
      <dgm:prSet presAssocID="{ACA76E29-B852-D746-94BF-ABE01EA6225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ED6CEA5-2B91-7B40-9A76-2797BAF32057}" type="pres">
      <dgm:prSet presAssocID="{ACA76E29-B852-D746-94BF-ABE01EA62258}" presName="hierChild2" presStyleCnt="0"/>
      <dgm:spPr/>
    </dgm:pt>
    <dgm:pt modelId="{974414D6-0FA8-1345-B080-84E82188B917}" type="pres">
      <dgm:prSet presAssocID="{B54E356D-E3E3-644A-A88F-4D0A7E714644}" presName="Name37" presStyleLbl="parChTrans1D2" presStyleIdx="0" presStyleCnt="3"/>
      <dgm:spPr/>
      <dgm:t>
        <a:bodyPr/>
        <a:lstStyle/>
        <a:p>
          <a:endParaRPr lang="fr-FR"/>
        </a:p>
      </dgm:t>
    </dgm:pt>
    <dgm:pt modelId="{F1BD42F1-00B1-0B46-A7DD-CC44BBF93C06}" type="pres">
      <dgm:prSet presAssocID="{F268022D-6F3D-3543-A5D3-A23F96BFAB8D}" presName="hierRoot2" presStyleCnt="0">
        <dgm:presLayoutVars>
          <dgm:hierBranch val="init"/>
        </dgm:presLayoutVars>
      </dgm:prSet>
      <dgm:spPr/>
    </dgm:pt>
    <dgm:pt modelId="{E23990ED-D505-5243-BCFA-B1BA6ABA8836}" type="pres">
      <dgm:prSet presAssocID="{F268022D-6F3D-3543-A5D3-A23F96BFAB8D}" presName="rootComposite" presStyleCnt="0"/>
      <dgm:spPr/>
    </dgm:pt>
    <dgm:pt modelId="{98C20B3C-D7EF-F84B-A2C6-D2D5C623BDF4}" type="pres">
      <dgm:prSet presAssocID="{F268022D-6F3D-3543-A5D3-A23F96BFAB8D}" presName="rootText" presStyleLbl="node2" presStyleIdx="0" presStyleCnt="3" custLinFactNeighborX="-76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F100A87-8B31-2B48-A94E-2176AD80D245}" type="pres">
      <dgm:prSet presAssocID="{F268022D-6F3D-3543-A5D3-A23F96BFAB8D}" presName="rootConnector" presStyleLbl="node2" presStyleIdx="0" presStyleCnt="3"/>
      <dgm:spPr/>
      <dgm:t>
        <a:bodyPr/>
        <a:lstStyle/>
        <a:p>
          <a:endParaRPr lang="fr-FR"/>
        </a:p>
      </dgm:t>
    </dgm:pt>
    <dgm:pt modelId="{64EDF437-2530-BF49-A92E-E41C461F83A3}" type="pres">
      <dgm:prSet presAssocID="{F268022D-6F3D-3543-A5D3-A23F96BFAB8D}" presName="hierChild4" presStyleCnt="0"/>
      <dgm:spPr/>
    </dgm:pt>
    <dgm:pt modelId="{50DD58F0-45D9-6D47-826A-D3A3E95F537A}" type="pres">
      <dgm:prSet presAssocID="{FC78FDD6-EC0C-1944-A71A-EC101D3047D9}" presName="Name37" presStyleLbl="parChTrans1D3" presStyleIdx="0" presStyleCnt="3"/>
      <dgm:spPr/>
      <dgm:t>
        <a:bodyPr/>
        <a:lstStyle/>
        <a:p>
          <a:endParaRPr lang="fr-FR"/>
        </a:p>
      </dgm:t>
    </dgm:pt>
    <dgm:pt modelId="{8B2480EE-C328-A64E-AEEC-E718FEE8FCF0}" type="pres">
      <dgm:prSet presAssocID="{61852027-F4C0-B046-9010-A23B7DF934A5}" presName="hierRoot2" presStyleCnt="0">
        <dgm:presLayoutVars>
          <dgm:hierBranch val="init"/>
        </dgm:presLayoutVars>
      </dgm:prSet>
      <dgm:spPr/>
    </dgm:pt>
    <dgm:pt modelId="{25BD046F-5D93-294F-932A-4DA66E8156F7}" type="pres">
      <dgm:prSet presAssocID="{61852027-F4C0-B046-9010-A23B7DF934A5}" presName="rootComposite" presStyleCnt="0"/>
      <dgm:spPr/>
    </dgm:pt>
    <dgm:pt modelId="{F392D16E-A804-FD45-852A-BDC67235C5EF}" type="pres">
      <dgm:prSet presAssocID="{61852027-F4C0-B046-9010-A23B7DF934A5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42D8D94-3286-4441-95DC-83745263B2C9}" type="pres">
      <dgm:prSet presAssocID="{61852027-F4C0-B046-9010-A23B7DF934A5}" presName="rootConnector" presStyleLbl="node3" presStyleIdx="0" presStyleCnt="3"/>
      <dgm:spPr/>
      <dgm:t>
        <a:bodyPr/>
        <a:lstStyle/>
        <a:p>
          <a:endParaRPr lang="fr-FR"/>
        </a:p>
      </dgm:t>
    </dgm:pt>
    <dgm:pt modelId="{ECA253B6-C357-3A43-8763-56D459274597}" type="pres">
      <dgm:prSet presAssocID="{61852027-F4C0-B046-9010-A23B7DF934A5}" presName="hierChild4" presStyleCnt="0"/>
      <dgm:spPr/>
    </dgm:pt>
    <dgm:pt modelId="{2DF0664F-94FD-1047-95DF-9F48584B5292}" type="pres">
      <dgm:prSet presAssocID="{61852027-F4C0-B046-9010-A23B7DF934A5}" presName="hierChild5" presStyleCnt="0"/>
      <dgm:spPr/>
    </dgm:pt>
    <dgm:pt modelId="{B433DC57-C639-DD44-B404-2A12AD5DA4FD}" type="pres">
      <dgm:prSet presAssocID="{F268022D-6F3D-3543-A5D3-A23F96BFAB8D}" presName="hierChild5" presStyleCnt="0"/>
      <dgm:spPr/>
    </dgm:pt>
    <dgm:pt modelId="{4A257DC8-2084-474B-9AFF-4293537B9BAD}" type="pres">
      <dgm:prSet presAssocID="{044F242A-1ED5-614D-B57F-BBF34869FFE9}" presName="Name37" presStyleLbl="parChTrans1D2" presStyleIdx="1" presStyleCnt="3"/>
      <dgm:spPr/>
      <dgm:t>
        <a:bodyPr/>
        <a:lstStyle/>
        <a:p>
          <a:endParaRPr lang="fr-FR"/>
        </a:p>
      </dgm:t>
    </dgm:pt>
    <dgm:pt modelId="{491057CB-0FBC-9842-B46F-4C06D1997131}" type="pres">
      <dgm:prSet presAssocID="{79985E12-1FF8-0542-8318-A653C41D8072}" presName="hierRoot2" presStyleCnt="0">
        <dgm:presLayoutVars>
          <dgm:hierBranch val="init"/>
        </dgm:presLayoutVars>
      </dgm:prSet>
      <dgm:spPr/>
    </dgm:pt>
    <dgm:pt modelId="{5A8E5877-C69B-874D-A198-2575B7B73C6C}" type="pres">
      <dgm:prSet presAssocID="{79985E12-1FF8-0542-8318-A653C41D8072}" presName="rootComposite" presStyleCnt="0"/>
      <dgm:spPr/>
    </dgm:pt>
    <dgm:pt modelId="{BE4C48FC-99BE-B14D-BE8C-F593F1D1C548}" type="pres">
      <dgm:prSet presAssocID="{79985E12-1FF8-0542-8318-A653C41D807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A3B6697-AEC3-9147-B5C4-BBCC2E9C75E7}" type="pres">
      <dgm:prSet presAssocID="{79985E12-1FF8-0542-8318-A653C41D8072}" presName="rootConnector" presStyleLbl="node2" presStyleIdx="1" presStyleCnt="3"/>
      <dgm:spPr/>
      <dgm:t>
        <a:bodyPr/>
        <a:lstStyle/>
        <a:p>
          <a:endParaRPr lang="fr-FR"/>
        </a:p>
      </dgm:t>
    </dgm:pt>
    <dgm:pt modelId="{3DCE1345-75D1-8141-8B60-A6E1E79438F7}" type="pres">
      <dgm:prSet presAssocID="{79985E12-1FF8-0542-8318-A653C41D8072}" presName="hierChild4" presStyleCnt="0"/>
      <dgm:spPr/>
    </dgm:pt>
    <dgm:pt modelId="{926C3C79-D417-A146-A1C5-3C637DAFB7ED}" type="pres">
      <dgm:prSet presAssocID="{82F5DAB5-1DE3-A54F-8458-EBDF34191C69}" presName="Name37" presStyleLbl="parChTrans1D3" presStyleIdx="1" presStyleCnt="3"/>
      <dgm:spPr/>
      <dgm:t>
        <a:bodyPr/>
        <a:lstStyle/>
        <a:p>
          <a:endParaRPr lang="fr-FR"/>
        </a:p>
      </dgm:t>
    </dgm:pt>
    <dgm:pt modelId="{C0629124-8262-3F4C-87CB-FFF45020C96D}" type="pres">
      <dgm:prSet presAssocID="{5512205E-8108-C24E-BCB7-99B552BC93DC}" presName="hierRoot2" presStyleCnt="0">
        <dgm:presLayoutVars>
          <dgm:hierBranch val="init"/>
        </dgm:presLayoutVars>
      </dgm:prSet>
      <dgm:spPr/>
    </dgm:pt>
    <dgm:pt modelId="{69F12B45-4F41-C545-89A2-23908B35225C}" type="pres">
      <dgm:prSet presAssocID="{5512205E-8108-C24E-BCB7-99B552BC93DC}" presName="rootComposite" presStyleCnt="0"/>
      <dgm:spPr/>
    </dgm:pt>
    <dgm:pt modelId="{C33AFD30-91CC-8A4A-BEA5-6775ABAB11B6}" type="pres">
      <dgm:prSet presAssocID="{5512205E-8108-C24E-BCB7-99B552BC93DC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A7A58F1-6957-FE43-8329-19479CC2BA77}" type="pres">
      <dgm:prSet presAssocID="{5512205E-8108-C24E-BCB7-99B552BC93DC}" presName="rootConnector" presStyleLbl="node3" presStyleIdx="1" presStyleCnt="3"/>
      <dgm:spPr/>
      <dgm:t>
        <a:bodyPr/>
        <a:lstStyle/>
        <a:p>
          <a:endParaRPr lang="fr-FR"/>
        </a:p>
      </dgm:t>
    </dgm:pt>
    <dgm:pt modelId="{FB0DC4C2-DEFB-BE45-BD0A-FCE26D9E74AC}" type="pres">
      <dgm:prSet presAssocID="{5512205E-8108-C24E-BCB7-99B552BC93DC}" presName="hierChild4" presStyleCnt="0"/>
      <dgm:spPr/>
    </dgm:pt>
    <dgm:pt modelId="{92D2BE39-2D2F-504F-8D6E-250C2092600D}" type="pres">
      <dgm:prSet presAssocID="{5512205E-8108-C24E-BCB7-99B552BC93DC}" presName="hierChild5" presStyleCnt="0"/>
      <dgm:spPr/>
    </dgm:pt>
    <dgm:pt modelId="{6C52E537-07C1-4C40-A5CD-64DE9C37005C}" type="pres">
      <dgm:prSet presAssocID="{79985E12-1FF8-0542-8318-A653C41D8072}" presName="hierChild5" presStyleCnt="0"/>
      <dgm:spPr/>
    </dgm:pt>
    <dgm:pt modelId="{AC45209D-C102-5441-BBE1-36FA9517E199}" type="pres">
      <dgm:prSet presAssocID="{79AF9988-8BD1-354B-A8F2-FF5FB0833ACD}" presName="Name37" presStyleLbl="parChTrans1D2" presStyleIdx="2" presStyleCnt="3"/>
      <dgm:spPr/>
      <dgm:t>
        <a:bodyPr/>
        <a:lstStyle/>
        <a:p>
          <a:endParaRPr lang="fr-FR"/>
        </a:p>
      </dgm:t>
    </dgm:pt>
    <dgm:pt modelId="{6AD363D6-7627-094C-A742-FC76CAC815FA}" type="pres">
      <dgm:prSet presAssocID="{ADD263EE-845B-9F48-8BF9-957CFDD10651}" presName="hierRoot2" presStyleCnt="0">
        <dgm:presLayoutVars>
          <dgm:hierBranch val="init"/>
        </dgm:presLayoutVars>
      </dgm:prSet>
      <dgm:spPr/>
    </dgm:pt>
    <dgm:pt modelId="{97B4D8E7-6332-0D4D-813A-EFDD6F693ABE}" type="pres">
      <dgm:prSet presAssocID="{ADD263EE-845B-9F48-8BF9-957CFDD10651}" presName="rootComposite" presStyleCnt="0"/>
      <dgm:spPr/>
    </dgm:pt>
    <dgm:pt modelId="{09DF13C0-DB90-8D4E-B16E-7EE4AD0E4B09}" type="pres">
      <dgm:prSet presAssocID="{ADD263EE-845B-9F48-8BF9-957CFDD10651}" presName="rootText" presStyleLbl="node2" presStyleIdx="2" presStyleCnt="3" custScaleX="11532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C94CD71-2AF6-AE44-8A8D-6E31E781D2E5}" type="pres">
      <dgm:prSet presAssocID="{ADD263EE-845B-9F48-8BF9-957CFDD10651}" presName="rootConnector" presStyleLbl="node2" presStyleIdx="2" presStyleCnt="3"/>
      <dgm:spPr/>
      <dgm:t>
        <a:bodyPr/>
        <a:lstStyle/>
        <a:p>
          <a:endParaRPr lang="fr-FR"/>
        </a:p>
      </dgm:t>
    </dgm:pt>
    <dgm:pt modelId="{6B5BD60A-5D6E-6E4D-AB06-40F4C240B9AF}" type="pres">
      <dgm:prSet presAssocID="{ADD263EE-845B-9F48-8BF9-957CFDD10651}" presName="hierChild4" presStyleCnt="0"/>
      <dgm:spPr/>
    </dgm:pt>
    <dgm:pt modelId="{1930A5DD-B35A-E748-AF9B-8CD10C6D7BAE}" type="pres">
      <dgm:prSet presAssocID="{046297FF-1CA1-7444-8690-06DD2CD5303D}" presName="Name37" presStyleLbl="parChTrans1D3" presStyleIdx="2" presStyleCnt="3"/>
      <dgm:spPr/>
      <dgm:t>
        <a:bodyPr/>
        <a:lstStyle/>
        <a:p>
          <a:endParaRPr lang="fr-FR"/>
        </a:p>
      </dgm:t>
    </dgm:pt>
    <dgm:pt modelId="{228AA567-3915-5949-8C6B-1F1F79E402FF}" type="pres">
      <dgm:prSet presAssocID="{757FE032-27F3-1D42-BA7C-201AFEB5FCCC}" presName="hierRoot2" presStyleCnt="0">
        <dgm:presLayoutVars>
          <dgm:hierBranch val="init"/>
        </dgm:presLayoutVars>
      </dgm:prSet>
      <dgm:spPr/>
    </dgm:pt>
    <dgm:pt modelId="{3D962412-0066-C24D-8249-64A1907A3717}" type="pres">
      <dgm:prSet presAssocID="{757FE032-27F3-1D42-BA7C-201AFEB5FCCC}" presName="rootComposite" presStyleCnt="0"/>
      <dgm:spPr/>
    </dgm:pt>
    <dgm:pt modelId="{88DEBAA7-09A4-7D4F-97DB-1B5CFCCDD3DC}" type="pres">
      <dgm:prSet presAssocID="{757FE032-27F3-1D42-BA7C-201AFEB5FCCC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2082E76-7423-A84D-A448-D4419ED3FFFE}" type="pres">
      <dgm:prSet presAssocID="{757FE032-27F3-1D42-BA7C-201AFEB5FCCC}" presName="rootConnector" presStyleLbl="node3" presStyleIdx="2" presStyleCnt="3"/>
      <dgm:spPr/>
      <dgm:t>
        <a:bodyPr/>
        <a:lstStyle/>
        <a:p>
          <a:endParaRPr lang="fr-FR"/>
        </a:p>
      </dgm:t>
    </dgm:pt>
    <dgm:pt modelId="{0B8E8C89-93D3-EB4F-98D9-05C68992046E}" type="pres">
      <dgm:prSet presAssocID="{757FE032-27F3-1D42-BA7C-201AFEB5FCCC}" presName="hierChild4" presStyleCnt="0"/>
      <dgm:spPr/>
    </dgm:pt>
    <dgm:pt modelId="{8A93B43F-81D8-DC46-B8B6-F260D5F7B307}" type="pres">
      <dgm:prSet presAssocID="{757FE032-27F3-1D42-BA7C-201AFEB5FCCC}" presName="hierChild5" presStyleCnt="0"/>
      <dgm:spPr/>
    </dgm:pt>
    <dgm:pt modelId="{9D7A8F00-0F05-FE41-9B02-A8C6CD677842}" type="pres">
      <dgm:prSet presAssocID="{ADD263EE-845B-9F48-8BF9-957CFDD10651}" presName="hierChild5" presStyleCnt="0"/>
      <dgm:spPr/>
    </dgm:pt>
    <dgm:pt modelId="{64A09154-1946-8043-ADB1-6966DC3E2D6A}" type="pres">
      <dgm:prSet presAssocID="{ACA76E29-B852-D746-94BF-ABE01EA62258}" presName="hierChild3" presStyleCnt="0"/>
      <dgm:spPr/>
    </dgm:pt>
  </dgm:ptLst>
  <dgm:cxnLst>
    <dgm:cxn modelId="{4CF93A85-F24F-2D47-9A82-46D885C0D792}" type="presOf" srcId="{046297FF-1CA1-7444-8690-06DD2CD5303D}" destId="{1930A5DD-B35A-E748-AF9B-8CD10C6D7BAE}" srcOrd="0" destOrd="0" presId="urn:microsoft.com/office/officeart/2005/8/layout/orgChart1"/>
    <dgm:cxn modelId="{D7247233-794C-174F-944D-C68D46893A55}" type="presOf" srcId="{ADD263EE-845B-9F48-8BF9-957CFDD10651}" destId="{FC94CD71-2AF6-AE44-8A8D-6E31E781D2E5}" srcOrd="1" destOrd="0" presId="urn:microsoft.com/office/officeart/2005/8/layout/orgChart1"/>
    <dgm:cxn modelId="{0E6FB16E-9769-564D-AA2E-4FD604626DCD}" type="presOf" srcId="{F268022D-6F3D-3543-A5D3-A23F96BFAB8D}" destId="{8F100A87-8B31-2B48-A94E-2176AD80D245}" srcOrd="1" destOrd="0" presId="urn:microsoft.com/office/officeart/2005/8/layout/orgChart1"/>
    <dgm:cxn modelId="{3F5D2859-0786-4942-AEAA-D6F9831C5FED}" type="presOf" srcId="{ACA76E29-B852-D746-94BF-ABE01EA62258}" destId="{2107270F-1A7A-F347-B1AF-FEB09EBB1C7A}" srcOrd="0" destOrd="0" presId="urn:microsoft.com/office/officeart/2005/8/layout/orgChart1"/>
    <dgm:cxn modelId="{1A1696CA-1435-904B-BEB2-7B0F8C848AE5}" type="presOf" srcId="{61852027-F4C0-B046-9010-A23B7DF934A5}" destId="{F392D16E-A804-FD45-852A-BDC67235C5EF}" srcOrd="0" destOrd="0" presId="urn:microsoft.com/office/officeart/2005/8/layout/orgChart1"/>
    <dgm:cxn modelId="{A5010667-5AA1-5149-814C-F52D60DBE127}" srcId="{ACA76E29-B852-D746-94BF-ABE01EA62258}" destId="{79985E12-1FF8-0542-8318-A653C41D8072}" srcOrd="1" destOrd="0" parTransId="{044F242A-1ED5-614D-B57F-BBF34869FFE9}" sibTransId="{A8E62493-1E8E-0049-889B-603B10ECC10D}"/>
    <dgm:cxn modelId="{176D3688-1732-894B-BFBC-9B1CD6EDD35A}" type="presOf" srcId="{F268022D-6F3D-3543-A5D3-A23F96BFAB8D}" destId="{98C20B3C-D7EF-F84B-A2C6-D2D5C623BDF4}" srcOrd="0" destOrd="0" presId="urn:microsoft.com/office/officeart/2005/8/layout/orgChart1"/>
    <dgm:cxn modelId="{638E5014-3B24-BD44-9731-44F889E883AF}" type="presOf" srcId="{757FE032-27F3-1D42-BA7C-201AFEB5FCCC}" destId="{72082E76-7423-A84D-A448-D4419ED3FFFE}" srcOrd="1" destOrd="0" presId="urn:microsoft.com/office/officeart/2005/8/layout/orgChart1"/>
    <dgm:cxn modelId="{31785093-FE42-E14A-9633-FFBDBC56F659}" type="presOf" srcId="{044F242A-1ED5-614D-B57F-BBF34869FFE9}" destId="{4A257DC8-2084-474B-9AFF-4293537B9BAD}" srcOrd="0" destOrd="0" presId="urn:microsoft.com/office/officeart/2005/8/layout/orgChart1"/>
    <dgm:cxn modelId="{9C97C56E-C0DF-AB49-A39B-AFFF147829D8}" type="presOf" srcId="{82F5DAB5-1DE3-A54F-8458-EBDF34191C69}" destId="{926C3C79-D417-A146-A1C5-3C637DAFB7ED}" srcOrd="0" destOrd="0" presId="urn:microsoft.com/office/officeart/2005/8/layout/orgChart1"/>
    <dgm:cxn modelId="{F3F2F32B-A631-6A43-AE6A-624C524ED1C1}" srcId="{79985E12-1FF8-0542-8318-A653C41D8072}" destId="{5512205E-8108-C24E-BCB7-99B552BC93DC}" srcOrd="0" destOrd="0" parTransId="{82F5DAB5-1DE3-A54F-8458-EBDF34191C69}" sibTransId="{C7E43E43-6247-2041-ACBF-38C2420F04C2}"/>
    <dgm:cxn modelId="{55C62CD5-91F9-F84F-8D4B-06D321218ACB}" type="presOf" srcId="{FC78FDD6-EC0C-1944-A71A-EC101D3047D9}" destId="{50DD58F0-45D9-6D47-826A-D3A3E95F537A}" srcOrd="0" destOrd="0" presId="urn:microsoft.com/office/officeart/2005/8/layout/orgChart1"/>
    <dgm:cxn modelId="{05DF728C-4BDF-0B46-B695-E553BA878FEE}" type="presOf" srcId="{79AF9988-8BD1-354B-A8F2-FF5FB0833ACD}" destId="{AC45209D-C102-5441-BBE1-36FA9517E199}" srcOrd="0" destOrd="0" presId="urn:microsoft.com/office/officeart/2005/8/layout/orgChart1"/>
    <dgm:cxn modelId="{34787E99-BAF2-7240-A5D0-068491E16F0B}" srcId="{ACA76E29-B852-D746-94BF-ABE01EA62258}" destId="{F268022D-6F3D-3543-A5D3-A23F96BFAB8D}" srcOrd="0" destOrd="0" parTransId="{B54E356D-E3E3-644A-A88F-4D0A7E714644}" sibTransId="{5C41BA24-4F54-FE40-BB02-F7441205A0D1}"/>
    <dgm:cxn modelId="{92078C38-AFAF-E54F-9B9D-A26C4B67E9FD}" type="presOf" srcId="{757FE032-27F3-1D42-BA7C-201AFEB5FCCC}" destId="{88DEBAA7-09A4-7D4F-97DB-1B5CFCCDD3DC}" srcOrd="0" destOrd="0" presId="urn:microsoft.com/office/officeart/2005/8/layout/orgChart1"/>
    <dgm:cxn modelId="{DE953446-979E-3242-B532-F8FCEA39FEC8}" type="presOf" srcId="{ADD263EE-845B-9F48-8BF9-957CFDD10651}" destId="{09DF13C0-DB90-8D4E-B16E-7EE4AD0E4B09}" srcOrd="0" destOrd="0" presId="urn:microsoft.com/office/officeart/2005/8/layout/orgChart1"/>
    <dgm:cxn modelId="{945A028B-9584-1541-854F-6BE3190DD275}" type="presOf" srcId="{ACA76E29-B852-D746-94BF-ABE01EA62258}" destId="{098ACDFF-9711-DD4C-A4B0-280CE3033D59}" srcOrd="1" destOrd="0" presId="urn:microsoft.com/office/officeart/2005/8/layout/orgChart1"/>
    <dgm:cxn modelId="{08DADFA8-F2F1-D947-9210-AC5610C81F8E}" type="presOf" srcId="{79985E12-1FF8-0542-8318-A653C41D8072}" destId="{BE4C48FC-99BE-B14D-BE8C-F593F1D1C548}" srcOrd="0" destOrd="0" presId="urn:microsoft.com/office/officeart/2005/8/layout/orgChart1"/>
    <dgm:cxn modelId="{A659CDAD-7B46-844D-A539-52A1123A34CC}" type="presOf" srcId="{B74B8234-2C5E-EF40-A4C1-E52E5C05D1B3}" destId="{4D5EB218-8DD3-F742-B5D3-87A713E49746}" srcOrd="0" destOrd="0" presId="urn:microsoft.com/office/officeart/2005/8/layout/orgChart1"/>
    <dgm:cxn modelId="{4486FBD2-12E9-4748-84BC-C78B0104ADCE}" type="presOf" srcId="{79985E12-1FF8-0542-8318-A653C41D8072}" destId="{9A3B6697-AEC3-9147-B5C4-BBCC2E9C75E7}" srcOrd="1" destOrd="0" presId="urn:microsoft.com/office/officeart/2005/8/layout/orgChart1"/>
    <dgm:cxn modelId="{7FA5DE9C-C7CF-C048-A82B-6EDA25A6B459}" type="presOf" srcId="{61852027-F4C0-B046-9010-A23B7DF934A5}" destId="{642D8D94-3286-4441-95DC-83745263B2C9}" srcOrd="1" destOrd="0" presId="urn:microsoft.com/office/officeart/2005/8/layout/orgChart1"/>
    <dgm:cxn modelId="{B4B9AE10-EFE0-C145-85C7-5FBC24CBB2C2}" srcId="{B74B8234-2C5E-EF40-A4C1-E52E5C05D1B3}" destId="{ACA76E29-B852-D746-94BF-ABE01EA62258}" srcOrd="0" destOrd="0" parTransId="{F6840D14-AD94-F64A-BF58-BF8F7C2983AF}" sibTransId="{CD98DDEB-9BEC-8141-9BB1-8B8593D95993}"/>
    <dgm:cxn modelId="{7F58F698-4BC0-874D-866B-7E08020A449B}" type="presOf" srcId="{B54E356D-E3E3-644A-A88F-4D0A7E714644}" destId="{974414D6-0FA8-1345-B080-84E82188B917}" srcOrd="0" destOrd="0" presId="urn:microsoft.com/office/officeart/2005/8/layout/orgChart1"/>
    <dgm:cxn modelId="{B2B197D7-63BC-254E-8DC6-9CE860D26E14}" srcId="{ADD263EE-845B-9F48-8BF9-957CFDD10651}" destId="{757FE032-27F3-1D42-BA7C-201AFEB5FCCC}" srcOrd="0" destOrd="0" parTransId="{046297FF-1CA1-7444-8690-06DD2CD5303D}" sibTransId="{1C4B96ED-559A-6F48-8E63-9FE755E30C60}"/>
    <dgm:cxn modelId="{DD01B997-073F-2740-BB76-735A6E2C7B00}" type="presOf" srcId="{5512205E-8108-C24E-BCB7-99B552BC93DC}" destId="{7A7A58F1-6957-FE43-8329-19479CC2BA77}" srcOrd="1" destOrd="0" presId="urn:microsoft.com/office/officeart/2005/8/layout/orgChart1"/>
    <dgm:cxn modelId="{F5074560-88EF-4E47-8527-A0C942499E06}" srcId="{F268022D-6F3D-3543-A5D3-A23F96BFAB8D}" destId="{61852027-F4C0-B046-9010-A23B7DF934A5}" srcOrd="0" destOrd="0" parTransId="{FC78FDD6-EC0C-1944-A71A-EC101D3047D9}" sibTransId="{9E7AC7A8-B919-8F40-ACBB-31D8C56A40A1}"/>
    <dgm:cxn modelId="{4FBA2CB5-31E4-014C-AC3C-75D266C93BA0}" srcId="{ACA76E29-B852-D746-94BF-ABE01EA62258}" destId="{ADD263EE-845B-9F48-8BF9-957CFDD10651}" srcOrd="2" destOrd="0" parTransId="{79AF9988-8BD1-354B-A8F2-FF5FB0833ACD}" sibTransId="{01C3B4E4-A3F7-4743-8A9C-C122A29DA42F}"/>
    <dgm:cxn modelId="{E4A00919-15EA-D242-9587-84284F1CB8D2}" type="presOf" srcId="{5512205E-8108-C24E-BCB7-99B552BC93DC}" destId="{C33AFD30-91CC-8A4A-BEA5-6775ABAB11B6}" srcOrd="0" destOrd="0" presId="urn:microsoft.com/office/officeart/2005/8/layout/orgChart1"/>
    <dgm:cxn modelId="{37E8E12D-6F57-F94B-865D-C40BFC469029}" type="presParOf" srcId="{4D5EB218-8DD3-F742-B5D3-87A713E49746}" destId="{6C149EE8-1EC9-A749-9EB5-4630B9A4EAE9}" srcOrd="0" destOrd="0" presId="urn:microsoft.com/office/officeart/2005/8/layout/orgChart1"/>
    <dgm:cxn modelId="{DA5E4A91-DE88-CB4F-A79C-7F921C61146B}" type="presParOf" srcId="{6C149EE8-1EC9-A749-9EB5-4630B9A4EAE9}" destId="{AC7DD9D6-A1DE-2448-A872-0104B8EE1656}" srcOrd="0" destOrd="0" presId="urn:microsoft.com/office/officeart/2005/8/layout/orgChart1"/>
    <dgm:cxn modelId="{D7389E94-B7CE-9148-A774-7BC5B4FCC3C7}" type="presParOf" srcId="{AC7DD9D6-A1DE-2448-A872-0104B8EE1656}" destId="{2107270F-1A7A-F347-B1AF-FEB09EBB1C7A}" srcOrd="0" destOrd="0" presId="urn:microsoft.com/office/officeart/2005/8/layout/orgChart1"/>
    <dgm:cxn modelId="{DAB89415-450B-7E4C-B05C-87A5EC3A383B}" type="presParOf" srcId="{AC7DD9D6-A1DE-2448-A872-0104B8EE1656}" destId="{098ACDFF-9711-DD4C-A4B0-280CE3033D59}" srcOrd="1" destOrd="0" presId="urn:microsoft.com/office/officeart/2005/8/layout/orgChart1"/>
    <dgm:cxn modelId="{52617BEE-E099-934E-A19F-A2F05F77025D}" type="presParOf" srcId="{6C149EE8-1EC9-A749-9EB5-4630B9A4EAE9}" destId="{0ED6CEA5-2B91-7B40-9A76-2797BAF32057}" srcOrd="1" destOrd="0" presId="urn:microsoft.com/office/officeart/2005/8/layout/orgChart1"/>
    <dgm:cxn modelId="{CC5F0566-F8CD-DB46-A711-DD1E210ECE06}" type="presParOf" srcId="{0ED6CEA5-2B91-7B40-9A76-2797BAF32057}" destId="{974414D6-0FA8-1345-B080-84E82188B917}" srcOrd="0" destOrd="0" presId="urn:microsoft.com/office/officeart/2005/8/layout/orgChart1"/>
    <dgm:cxn modelId="{DEF098B3-FF01-754F-9140-CEBB76F30DAC}" type="presParOf" srcId="{0ED6CEA5-2B91-7B40-9A76-2797BAF32057}" destId="{F1BD42F1-00B1-0B46-A7DD-CC44BBF93C06}" srcOrd="1" destOrd="0" presId="urn:microsoft.com/office/officeart/2005/8/layout/orgChart1"/>
    <dgm:cxn modelId="{28F2CBEB-6AE7-EE40-9C05-7940CDFC8CFC}" type="presParOf" srcId="{F1BD42F1-00B1-0B46-A7DD-CC44BBF93C06}" destId="{E23990ED-D505-5243-BCFA-B1BA6ABA8836}" srcOrd="0" destOrd="0" presId="urn:microsoft.com/office/officeart/2005/8/layout/orgChart1"/>
    <dgm:cxn modelId="{20E8B101-D0E0-1C4F-BEAA-9B4784D0EBC5}" type="presParOf" srcId="{E23990ED-D505-5243-BCFA-B1BA6ABA8836}" destId="{98C20B3C-D7EF-F84B-A2C6-D2D5C623BDF4}" srcOrd="0" destOrd="0" presId="urn:microsoft.com/office/officeart/2005/8/layout/orgChart1"/>
    <dgm:cxn modelId="{7F646643-413C-C04B-9B69-3A185F35DF39}" type="presParOf" srcId="{E23990ED-D505-5243-BCFA-B1BA6ABA8836}" destId="{8F100A87-8B31-2B48-A94E-2176AD80D245}" srcOrd="1" destOrd="0" presId="urn:microsoft.com/office/officeart/2005/8/layout/orgChart1"/>
    <dgm:cxn modelId="{FBED8A6C-3F48-B74A-8214-EACE69C0C4BE}" type="presParOf" srcId="{F1BD42F1-00B1-0B46-A7DD-CC44BBF93C06}" destId="{64EDF437-2530-BF49-A92E-E41C461F83A3}" srcOrd="1" destOrd="0" presId="urn:microsoft.com/office/officeart/2005/8/layout/orgChart1"/>
    <dgm:cxn modelId="{2D20BE15-A561-BC42-8F01-8EEC74B487AE}" type="presParOf" srcId="{64EDF437-2530-BF49-A92E-E41C461F83A3}" destId="{50DD58F0-45D9-6D47-826A-D3A3E95F537A}" srcOrd="0" destOrd="0" presId="urn:microsoft.com/office/officeart/2005/8/layout/orgChart1"/>
    <dgm:cxn modelId="{D440322F-1502-4241-9F7C-21942E12FAB6}" type="presParOf" srcId="{64EDF437-2530-BF49-A92E-E41C461F83A3}" destId="{8B2480EE-C328-A64E-AEEC-E718FEE8FCF0}" srcOrd="1" destOrd="0" presId="urn:microsoft.com/office/officeart/2005/8/layout/orgChart1"/>
    <dgm:cxn modelId="{6B66E9FB-8160-B441-A1C3-0871D988ED09}" type="presParOf" srcId="{8B2480EE-C328-A64E-AEEC-E718FEE8FCF0}" destId="{25BD046F-5D93-294F-932A-4DA66E8156F7}" srcOrd="0" destOrd="0" presId="urn:microsoft.com/office/officeart/2005/8/layout/orgChart1"/>
    <dgm:cxn modelId="{113F9E0D-4B2A-6C4F-9AD6-6A8DEA8D188B}" type="presParOf" srcId="{25BD046F-5D93-294F-932A-4DA66E8156F7}" destId="{F392D16E-A804-FD45-852A-BDC67235C5EF}" srcOrd="0" destOrd="0" presId="urn:microsoft.com/office/officeart/2005/8/layout/orgChart1"/>
    <dgm:cxn modelId="{0BBD90B9-CF41-4E45-8D1F-7A18D5F62D98}" type="presParOf" srcId="{25BD046F-5D93-294F-932A-4DA66E8156F7}" destId="{642D8D94-3286-4441-95DC-83745263B2C9}" srcOrd="1" destOrd="0" presId="urn:microsoft.com/office/officeart/2005/8/layout/orgChart1"/>
    <dgm:cxn modelId="{9E9B6464-BCFE-C64C-91D4-14B5577BDCF4}" type="presParOf" srcId="{8B2480EE-C328-A64E-AEEC-E718FEE8FCF0}" destId="{ECA253B6-C357-3A43-8763-56D459274597}" srcOrd="1" destOrd="0" presId="urn:microsoft.com/office/officeart/2005/8/layout/orgChart1"/>
    <dgm:cxn modelId="{51E49E45-F0C7-274E-B8D8-13B37830CA1B}" type="presParOf" srcId="{8B2480EE-C328-A64E-AEEC-E718FEE8FCF0}" destId="{2DF0664F-94FD-1047-95DF-9F48584B5292}" srcOrd="2" destOrd="0" presId="urn:microsoft.com/office/officeart/2005/8/layout/orgChart1"/>
    <dgm:cxn modelId="{39F49D13-932D-8F42-88AA-323AD6FABFD3}" type="presParOf" srcId="{F1BD42F1-00B1-0B46-A7DD-CC44BBF93C06}" destId="{B433DC57-C639-DD44-B404-2A12AD5DA4FD}" srcOrd="2" destOrd="0" presId="urn:microsoft.com/office/officeart/2005/8/layout/orgChart1"/>
    <dgm:cxn modelId="{0843DCB9-8EFA-B649-81F1-302934D9884F}" type="presParOf" srcId="{0ED6CEA5-2B91-7B40-9A76-2797BAF32057}" destId="{4A257DC8-2084-474B-9AFF-4293537B9BAD}" srcOrd="2" destOrd="0" presId="urn:microsoft.com/office/officeart/2005/8/layout/orgChart1"/>
    <dgm:cxn modelId="{7CEE550B-00D9-F041-B5CE-F41D88F725E5}" type="presParOf" srcId="{0ED6CEA5-2B91-7B40-9A76-2797BAF32057}" destId="{491057CB-0FBC-9842-B46F-4C06D1997131}" srcOrd="3" destOrd="0" presId="urn:microsoft.com/office/officeart/2005/8/layout/orgChart1"/>
    <dgm:cxn modelId="{B159863A-4A43-584D-89F2-D32394EFE4E4}" type="presParOf" srcId="{491057CB-0FBC-9842-B46F-4C06D1997131}" destId="{5A8E5877-C69B-874D-A198-2575B7B73C6C}" srcOrd="0" destOrd="0" presId="urn:microsoft.com/office/officeart/2005/8/layout/orgChart1"/>
    <dgm:cxn modelId="{C67C131D-F9F5-4046-ADE2-A7B8A5152C7C}" type="presParOf" srcId="{5A8E5877-C69B-874D-A198-2575B7B73C6C}" destId="{BE4C48FC-99BE-B14D-BE8C-F593F1D1C548}" srcOrd="0" destOrd="0" presId="urn:microsoft.com/office/officeart/2005/8/layout/orgChart1"/>
    <dgm:cxn modelId="{F59B64DF-F5DC-9A4B-B9F6-C0C94D19551D}" type="presParOf" srcId="{5A8E5877-C69B-874D-A198-2575B7B73C6C}" destId="{9A3B6697-AEC3-9147-B5C4-BBCC2E9C75E7}" srcOrd="1" destOrd="0" presId="urn:microsoft.com/office/officeart/2005/8/layout/orgChart1"/>
    <dgm:cxn modelId="{7FFD326C-6BD0-0549-BA07-3C0A78E197D3}" type="presParOf" srcId="{491057CB-0FBC-9842-B46F-4C06D1997131}" destId="{3DCE1345-75D1-8141-8B60-A6E1E79438F7}" srcOrd="1" destOrd="0" presId="urn:microsoft.com/office/officeart/2005/8/layout/orgChart1"/>
    <dgm:cxn modelId="{F634BD70-1295-5C46-AF40-DC7522B6577A}" type="presParOf" srcId="{3DCE1345-75D1-8141-8B60-A6E1E79438F7}" destId="{926C3C79-D417-A146-A1C5-3C637DAFB7ED}" srcOrd="0" destOrd="0" presId="urn:microsoft.com/office/officeart/2005/8/layout/orgChart1"/>
    <dgm:cxn modelId="{00DA0094-B6B0-DC40-AEE7-052F31353E5A}" type="presParOf" srcId="{3DCE1345-75D1-8141-8B60-A6E1E79438F7}" destId="{C0629124-8262-3F4C-87CB-FFF45020C96D}" srcOrd="1" destOrd="0" presId="urn:microsoft.com/office/officeart/2005/8/layout/orgChart1"/>
    <dgm:cxn modelId="{C8623395-911A-AB44-8523-752410AFFBE0}" type="presParOf" srcId="{C0629124-8262-3F4C-87CB-FFF45020C96D}" destId="{69F12B45-4F41-C545-89A2-23908B35225C}" srcOrd="0" destOrd="0" presId="urn:microsoft.com/office/officeart/2005/8/layout/orgChart1"/>
    <dgm:cxn modelId="{41419DE9-FAE0-614E-91B1-8D448BECF0AB}" type="presParOf" srcId="{69F12B45-4F41-C545-89A2-23908B35225C}" destId="{C33AFD30-91CC-8A4A-BEA5-6775ABAB11B6}" srcOrd="0" destOrd="0" presId="urn:microsoft.com/office/officeart/2005/8/layout/orgChart1"/>
    <dgm:cxn modelId="{A6AE1FBA-C0F0-A04B-A96F-922F32904610}" type="presParOf" srcId="{69F12B45-4F41-C545-89A2-23908B35225C}" destId="{7A7A58F1-6957-FE43-8329-19479CC2BA77}" srcOrd="1" destOrd="0" presId="urn:microsoft.com/office/officeart/2005/8/layout/orgChart1"/>
    <dgm:cxn modelId="{2D4944C4-E8B2-7E45-8E18-CF6EB0827361}" type="presParOf" srcId="{C0629124-8262-3F4C-87CB-FFF45020C96D}" destId="{FB0DC4C2-DEFB-BE45-BD0A-FCE26D9E74AC}" srcOrd="1" destOrd="0" presId="urn:microsoft.com/office/officeart/2005/8/layout/orgChart1"/>
    <dgm:cxn modelId="{9DC11C35-D480-E046-BCAB-B8D3D666A579}" type="presParOf" srcId="{C0629124-8262-3F4C-87CB-FFF45020C96D}" destId="{92D2BE39-2D2F-504F-8D6E-250C2092600D}" srcOrd="2" destOrd="0" presId="urn:microsoft.com/office/officeart/2005/8/layout/orgChart1"/>
    <dgm:cxn modelId="{EC68054B-5134-2D41-AF5B-B5599B8660C7}" type="presParOf" srcId="{491057CB-0FBC-9842-B46F-4C06D1997131}" destId="{6C52E537-07C1-4C40-A5CD-64DE9C37005C}" srcOrd="2" destOrd="0" presId="urn:microsoft.com/office/officeart/2005/8/layout/orgChart1"/>
    <dgm:cxn modelId="{4931F7A3-AC0A-B04E-8132-1B7E1F60E503}" type="presParOf" srcId="{0ED6CEA5-2B91-7B40-9A76-2797BAF32057}" destId="{AC45209D-C102-5441-BBE1-36FA9517E199}" srcOrd="4" destOrd="0" presId="urn:microsoft.com/office/officeart/2005/8/layout/orgChart1"/>
    <dgm:cxn modelId="{C0B9D8A9-7F5F-5445-B437-630E1BEC6767}" type="presParOf" srcId="{0ED6CEA5-2B91-7B40-9A76-2797BAF32057}" destId="{6AD363D6-7627-094C-A742-FC76CAC815FA}" srcOrd="5" destOrd="0" presId="urn:microsoft.com/office/officeart/2005/8/layout/orgChart1"/>
    <dgm:cxn modelId="{2987CC3B-30C7-2A41-9031-814E925F30DF}" type="presParOf" srcId="{6AD363D6-7627-094C-A742-FC76CAC815FA}" destId="{97B4D8E7-6332-0D4D-813A-EFDD6F693ABE}" srcOrd="0" destOrd="0" presId="urn:microsoft.com/office/officeart/2005/8/layout/orgChart1"/>
    <dgm:cxn modelId="{BFDB8F7F-6696-C04B-BC07-DBDF9A90EA8A}" type="presParOf" srcId="{97B4D8E7-6332-0D4D-813A-EFDD6F693ABE}" destId="{09DF13C0-DB90-8D4E-B16E-7EE4AD0E4B09}" srcOrd="0" destOrd="0" presId="urn:microsoft.com/office/officeart/2005/8/layout/orgChart1"/>
    <dgm:cxn modelId="{49F47224-2323-1D46-8187-1C88C9E740D8}" type="presParOf" srcId="{97B4D8E7-6332-0D4D-813A-EFDD6F693ABE}" destId="{FC94CD71-2AF6-AE44-8A8D-6E31E781D2E5}" srcOrd="1" destOrd="0" presId="urn:microsoft.com/office/officeart/2005/8/layout/orgChart1"/>
    <dgm:cxn modelId="{F35F5638-D560-624C-BA21-21B34256C5A9}" type="presParOf" srcId="{6AD363D6-7627-094C-A742-FC76CAC815FA}" destId="{6B5BD60A-5D6E-6E4D-AB06-40F4C240B9AF}" srcOrd="1" destOrd="0" presId="urn:microsoft.com/office/officeart/2005/8/layout/orgChart1"/>
    <dgm:cxn modelId="{E92EF092-00B3-F74C-9B53-4E0680C30527}" type="presParOf" srcId="{6B5BD60A-5D6E-6E4D-AB06-40F4C240B9AF}" destId="{1930A5DD-B35A-E748-AF9B-8CD10C6D7BAE}" srcOrd="0" destOrd="0" presId="urn:microsoft.com/office/officeart/2005/8/layout/orgChart1"/>
    <dgm:cxn modelId="{5E670EF5-37C4-F84B-ADD2-68737B93B929}" type="presParOf" srcId="{6B5BD60A-5D6E-6E4D-AB06-40F4C240B9AF}" destId="{228AA567-3915-5949-8C6B-1F1F79E402FF}" srcOrd="1" destOrd="0" presId="urn:microsoft.com/office/officeart/2005/8/layout/orgChart1"/>
    <dgm:cxn modelId="{D0DD3015-2B95-F440-8CA0-07B80A1BD2B7}" type="presParOf" srcId="{228AA567-3915-5949-8C6B-1F1F79E402FF}" destId="{3D962412-0066-C24D-8249-64A1907A3717}" srcOrd="0" destOrd="0" presId="urn:microsoft.com/office/officeart/2005/8/layout/orgChart1"/>
    <dgm:cxn modelId="{3031F5A9-7F17-EB4D-AB6F-D799499CCDDF}" type="presParOf" srcId="{3D962412-0066-C24D-8249-64A1907A3717}" destId="{88DEBAA7-09A4-7D4F-97DB-1B5CFCCDD3DC}" srcOrd="0" destOrd="0" presId="urn:microsoft.com/office/officeart/2005/8/layout/orgChart1"/>
    <dgm:cxn modelId="{D1492DFA-7330-FC42-8595-5F8F2118E6B5}" type="presParOf" srcId="{3D962412-0066-C24D-8249-64A1907A3717}" destId="{72082E76-7423-A84D-A448-D4419ED3FFFE}" srcOrd="1" destOrd="0" presId="urn:microsoft.com/office/officeart/2005/8/layout/orgChart1"/>
    <dgm:cxn modelId="{E5B6C1C9-F751-BC4C-A870-A095DD1B8238}" type="presParOf" srcId="{228AA567-3915-5949-8C6B-1F1F79E402FF}" destId="{0B8E8C89-93D3-EB4F-98D9-05C68992046E}" srcOrd="1" destOrd="0" presId="urn:microsoft.com/office/officeart/2005/8/layout/orgChart1"/>
    <dgm:cxn modelId="{2212CEBA-8B62-D94C-AF2C-F207BDF99C92}" type="presParOf" srcId="{228AA567-3915-5949-8C6B-1F1F79E402FF}" destId="{8A93B43F-81D8-DC46-B8B6-F260D5F7B307}" srcOrd="2" destOrd="0" presId="urn:microsoft.com/office/officeart/2005/8/layout/orgChart1"/>
    <dgm:cxn modelId="{A53033D0-18E0-1545-AB3B-AC9865613435}" type="presParOf" srcId="{6AD363D6-7627-094C-A742-FC76CAC815FA}" destId="{9D7A8F00-0F05-FE41-9B02-A8C6CD677842}" srcOrd="2" destOrd="0" presId="urn:microsoft.com/office/officeart/2005/8/layout/orgChart1"/>
    <dgm:cxn modelId="{5E05A799-AE85-6A49-9DAB-FDCD46D1B09C}" type="presParOf" srcId="{6C149EE8-1EC9-A749-9EB5-4630B9A4EAE9}" destId="{64A09154-1946-8043-ADB1-6966DC3E2D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4B8234-2C5E-EF40-A4C1-E52E5C05D1B3}" type="doc">
      <dgm:prSet loTypeId="urn:microsoft.com/office/officeart/2005/8/layout/orgChar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F268022D-6F3D-3543-A5D3-A23F96BFAB8D}">
      <dgm:prSet phldrT="[Texte]" custT="1"/>
      <dgm:spPr/>
      <dgm:t>
        <a:bodyPr/>
        <a:lstStyle/>
        <a:p>
          <a:r>
            <a:rPr lang="fr-FR" sz="2800" dirty="0"/>
            <a:t>MGUS</a:t>
          </a:r>
        </a:p>
      </dgm:t>
    </dgm:pt>
    <dgm:pt modelId="{5C41BA24-4F54-FE40-BB02-F7441205A0D1}" type="sibTrans" cxnId="{34787E99-BAF2-7240-A5D0-068491E16F0B}">
      <dgm:prSet/>
      <dgm:spPr/>
      <dgm:t>
        <a:bodyPr/>
        <a:lstStyle/>
        <a:p>
          <a:endParaRPr lang="fr-FR"/>
        </a:p>
      </dgm:t>
    </dgm:pt>
    <dgm:pt modelId="{B54E356D-E3E3-644A-A88F-4D0A7E714644}" type="parTrans" cxnId="{34787E99-BAF2-7240-A5D0-068491E16F0B}">
      <dgm:prSet/>
      <dgm:spPr/>
      <dgm:t>
        <a:bodyPr/>
        <a:lstStyle/>
        <a:p>
          <a:endParaRPr lang="fr-FR"/>
        </a:p>
      </dgm:t>
    </dgm:pt>
    <dgm:pt modelId="{79985E12-1FF8-0542-8318-A653C41D8072}">
      <dgm:prSet phldrT="[Texte]" custT="1"/>
      <dgm:spPr/>
      <dgm:t>
        <a:bodyPr/>
        <a:lstStyle/>
        <a:p>
          <a:r>
            <a:rPr lang="fr-FR" sz="2800" dirty="0"/>
            <a:t>MM / MW latent</a:t>
          </a:r>
        </a:p>
      </dgm:t>
    </dgm:pt>
    <dgm:pt modelId="{A8E62493-1E8E-0049-889B-603B10ECC10D}" type="sibTrans" cxnId="{A5010667-5AA1-5149-814C-F52D60DBE127}">
      <dgm:prSet/>
      <dgm:spPr/>
      <dgm:t>
        <a:bodyPr/>
        <a:lstStyle/>
        <a:p>
          <a:endParaRPr lang="fr-FR"/>
        </a:p>
      </dgm:t>
    </dgm:pt>
    <dgm:pt modelId="{044F242A-1ED5-614D-B57F-BBF34869FFE9}" type="parTrans" cxnId="{A5010667-5AA1-5149-814C-F52D60DBE127}">
      <dgm:prSet/>
      <dgm:spPr/>
      <dgm:t>
        <a:bodyPr/>
        <a:lstStyle/>
        <a:p>
          <a:endParaRPr lang="fr-FR"/>
        </a:p>
      </dgm:t>
    </dgm:pt>
    <dgm:pt modelId="{ADD263EE-845B-9F48-8BF9-957CFDD10651}">
      <dgm:prSet phldrT="[Texte]" custT="1"/>
      <dgm:spPr/>
      <dgm:t>
        <a:bodyPr/>
        <a:lstStyle/>
        <a:p>
          <a:r>
            <a:rPr lang="fr-FR" sz="2000" dirty="0">
              <a:solidFill>
                <a:schemeClr val="bg1"/>
              </a:solidFill>
            </a:rPr>
            <a:t>MM / MW symptomatique</a:t>
          </a:r>
        </a:p>
      </dgm:t>
    </dgm:pt>
    <dgm:pt modelId="{01C3B4E4-A3F7-4743-8A9C-C122A29DA42F}" type="sibTrans" cxnId="{4FBA2CB5-31E4-014C-AC3C-75D266C93BA0}">
      <dgm:prSet/>
      <dgm:spPr/>
      <dgm:t>
        <a:bodyPr/>
        <a:lstStyle/>
        <a:p>
          <a:endParaRPr lang="fr-FR"/>
        </a:p>
      </dgm:t>
    </dgm:pt>
    <dgm:pt modelId="{79AF9988-8BD1-354B-A8F2-FF5FB0833ACD}" type="parTrans" cxnId="{4FBA2CB5-31E4-014C-AC3C-75D266C93BA0}">
      <dgm:prSet/>
      <dgm:spPr/>
      <dgm:t>
        <a:bodyPr/>
        <a:lstStyle/>
        <a:p>
          <a:endParaRPr lang="fr-FR"/>
        </a:p>
      </dgm:t>
    </dgm:pt>
    <dgm:pt modelId="{ACA76E29-B852-D746-94BF-ABE01EA62258}">
      <dgm:prSet phldrT="[Texte]" custT="1"/>
      <dgm:spPr/>
      <dgm:t>
        <a:bodyPr/>
        <a:lstStyle/>
        <a:p>
          <a:r>
            <a:rPr lang="fr-FR" sz="4000" b="1" dirty="0"/>
            <a:t>Pic</a:t>
          </a:r>
        </a:p>
      </dgm:t>
    </dgm:pt>
    <dgm:pt modelId="{CD98DDEB-9BEC-8141-9BB1-8B8593D95993}" type="sibTrans" cxnId="{B4B9AE10-EFE0-C145-85C7-5FBC24CBB2C2}">
      <dgm:prSet/>
      <dgm:spPr/>
      <dgm:t>
        <a:bodyPr/>
        <a:lstStyle/>
        <a:p>
          <a:endParaRPr lang="fr-FR"/>
        </a:p>
      </dgm:t>
    </dgm:pt>
    <dgm:pt modelId="{F6840D14-AD94-F64A-BF58-BF8F7C2983AF}" type="parTrans" cxnId="{B4B9AE10-EFE0-C145-85C7-5FBC24CBB2C2}">
      <dgm:prSet/>
      <dgm:spPr/>
      <dgm:t>
        <a:bodyPr/>
        <a:lstStyle/>
        <a:p>
          <a:endParaRPr lang="fr-FR"/>
        </a:p>
      </dgm:t>
    </dgm:pt>
    <dgm:pt modelId="{61852027-F4C0-B046-9010-A23B7DF934A5}">
      <dgm:prSet phldrT="[Texte]" custT="1"/>
      <dgm:spPr/>
      <dgm:t>
        <a:bodyPr/>
        <a:lstStyle/>
        <a:p>
          <a:r>
            <a:rPr lang="fr-FR" sz="2000" dirty="0" err="1"/>
            <a:t>Ig</a:t>
          </a:r>
          <a:r>
            <a:rPr lang="fr-FR" sz="2000" dirty="0"/>
            <a:t> monoclonale</a:t>
          </a:r>
        </a:p>
      </dgm:t>
    </dgm:pt>
    <dgm:pt modelId="{FC78FDD6-EC0C-1944-A71A-EC101D3047D9}" type="parTrans" cxnId="{F5074560-88EF-4E47-8527-A0C942499E06}">
      <dgm:prSet/>
      <dgm:spPr/>
      <dgm:t>
        <a:bodyPr/>
        <a:lstStyle/>
        <a:p>
          <a:endParaRPr lang="fr-FR"/>
        </a:p>
      </dgm:t>
    </dgm:pt>
    <dgm:pt modelId="{9E7AC7A8-B919-8F40-ACBB-31D8C56A40A1}" type="sibTrans" cxnId="{F5074560-88EF-4E47-8527-A0C942499E06}">
      <dgm:prSet/>
      <dgm:spPr/>
      <dgm:t>
        <a:bodyPr/>
        <a:lstStyle/>
        <a:p>
          <a:endParaRPr lang="fr-FR"/>
        </a:p>
      </dgm:t>
    </dgm:pt>
    <dgm:pt modelId="{757FE032-27F3-1D42-BA7C-201AFEB5FCCC}">
      <dgm:prSet/>
      <dgm:spPr/>
      <dgm:t>
        <a:bodyPr/>
        <a:lstStyle/>
        <a:p>
          <a:r>
            <a:rPr lang="fr-FR" dirty="0"/>
            <a:t>+ signes cliniques</a:t>
          </a:r>
        </a:p>
      </dgm:t>
    </dgm:pt>
    <dgm:pt modelId="{046297FF-1CA1-7444-8690-06DD2CD5303D}" type="parTrans" cxnId="{B2B197D7-63BC-254E-8DC6-9CE860D26E14}">
      <dgm:prSet/>
      <dgm:spPr/>
      <dgm:t>
        <a:bodyPr/>
        <a:lstStyle/>
        <a:p>
          <a:endParaRPr lang="fr-FR"/>
        </a:p>
      </dgm:t>
    </dgm:pt>
    <dgm:pt modelId="{1C4B96ED-559A-6F48-8E63-9FE755E30C60}" type="sibTrans" cxnId="{B2B197D7-63BC-254E-8DC6-9CE860D26E14}">
      <dgm:prSet/>
      <dgm:spPr/>
      <dgm:t>
        <a:bodyPr/>
        <a:lstStyle/>
        <a:p>
          <a:endParaRPr lang="fr-FR"/>
        </a:p>
      </dgm:t>
    </dgm:pt>
    <dgm:pt modelId="{5512205E-8108-C24E-BCB7-99B552BC93DC}">
      <dgm:prSet/>
      <dgm:spPr/>
      <dgm:t>
        <a:bodyPr/>
        <a:lstStyle/>
        <a:p>
          <a:r>
            <a:rPr lang="fr-FR" dirty="0"/>
            <a:t>+ </a:t>
          </a:r>
          <a:r>
            <a:rPr lang="fr-FR" dirty="0" err="1"/>
            <a:t>plasmocytose</a:t>
          </a:r>
          <a:r>
            <a:rPr lang="fr-FR" dirty="0"/>
            <a:t> médullaire &gt; 10%</a:t>
          </a:r>
        </a:p>
      </dgm:t>
    </dgm:pt>
    <dgm:pt modelId="{82F5DAB5-1DE3-A54F-8458-EBDF34191C69}" type="parTrans" cxnId="{F3F2F32B-A631-6A43-AE6A-624C524ED1C1}">
      <dgm:prSet/>
      <dgm:spPr/>
      <dgm:t>
        <a:bodyPr/>
        <a:lstStyle/>
        <a:p>
          <a:endParaRPr lang="fr-FR"/>
        </a:p>
      </dgm:t>
    </dgm:pt>
    <dgm:pt modelId="{C7E43E43-6247-2041-ACBF-38C2420F04C2}" type="sibTrans" cxnId="{F3F2F32B-A631-6A43-AE6A-624C524ED1C1}">
      <dgm:prSet/>
      <dgm:spPr/>
      <dgm:t>
        <a:bodyPr/>
        <a:lstStyle/>
        <a:p>
          <a:endParaRPr lang="fr-FR"/>
        </a:p>
      </dgm:t>
    </dgm:pt>
    <dgm:pt modelId="{4D5EB218-8DD3-F742-B5D3-87A713E49746}" type="pres">
      <dgm:prSet presAssocID="{B74B8234-2C5E-EF40-A4C1-E52E5C05D1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C149EE8-1EC9-A749-9EB5-4630B9A4EAE9}" type="pres">
      <dgm:prSet presAssocID="{ACA76E29-B852-D746-94BF-ABE01EA62258}" presName="hierRoot1" presStyleCnt="0">
        <dgm:presLayoutVars>
          <dgm:hierBranch val="init"/>
        </dgm:presLayoutVars>
      </dgm:prSet>
      <dgm:spPr/>
    </dgm:pt>
    <dgm:pt modelId="{AC7DD9D6-A1DE-2448-A872-0104B8EE1656}" type="pres">
      <dgm:prSet presAssocID="{ACA76E29-B852-D746-94BF-ABE01EA62258}" presName="rootComposite1" presStyleCnt="0"/>
      <dgm:spPr/>
    </dgm:pt>
    <dgm:pt modelId="{2107270F-1A7A-F347-B1AF-FEB09EBB1C7A}" type="pres">
      <dgm:prSet presAssocID="{ACA76E29-B852-D746-94BF-ABE01EA62258}" presName="rootText1" presStyleLbl="node0" presStyleIdx="0" presStyleCnt="1" custLinFactNeighborY="-59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98ACDFF-9711-DD4C-A4B0-280CE3033D59}" type="pres">
      <dgm:prSet presAssocID="{ACA76E29-B852-D746-94BF-ABE01EA6225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ED6CEA5-2B91-7B40-9A76-2797BAF32057}" type="pres">
      <dgm:prSet presAssocID="{ACA76E29-B852-D746-94BF-ABE01EA62258}" presName="hierChild2" presStyleCnt="0"/>
      <dgm:spPr/>
    </dgm:pt>
    <dgm:pt modelId="{974414D6-0FA8-1345-B080-84E82188B917}" type="pres">
      <dgm:prSet presAssocID="{B54E356D-E3E3-644A-A88F-4D0A7E714644}" presName="Name37" presStyleLbl="parChTrans1D2" presStyleIdx="0" presStyleCnt="3"/>
      <dgm:spPr/>
      <dgm:t>
        <a:bodyPr/>
        <a:lstStyle/>
        <a:p>
          <a:endParaRPr lang="fr-FR"/>
        </a:p>
      </dgm:t>
    </dgm:pt>
    <dgm:pt modelId="{F1BD42F1-00B1-0B46-A7DD-CC44BBF93C06}" type="pres">
      <dgm:prSet presAssocID="{F268022D-6F3D-3543-A5D3-A23F96BFAB8D}" presName="hierRoot2" presStyleCnt="0">
        <dgm:presLayoutVars>
          <dgm:hierBranch val="init"/>
        </dgm:presLayoutVars>
      </dgm:prSet>
      <dgm:spPr/>
    </dgm:pt>
    <dgm:pt modelId="{E23990ED-D505-5243-BCFA-B1BA6ABA8836}" type="pres">
      <dgm:prSet presAssocID="{F268022D-6F3D-3543-A5D3-A23F96BFAB8D}" presName="rootComposite" presStyleCnt="0"/>
      <dgm:spPr/>
    </dgm:pt>
    <dgm:pt modelId="{98C20B3C-D7EF-F84B-A2C6-D2D5C623BDF4}" type="pres">
      <dgm:prSet presAssocID="{F268022D-6F3D-3543-A5D3-A23F96BFAB8D}" presName="rootText" presStyleLbl="node2" presStyleIdx="0" presStyleCnt="3" custLinFactNeighborX="-76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F100A87-8B31-2B48-A94E-2176AD80D245}" type="pres">
      <dgm:prSet presAssocID="{F268022D-6F3D-3543-A5D3-A23F96BFAB8D}" presName="rootConnector" presStyleLbl="node2" presStyleIdx="0" presStyleCnt="3"/>
      <dgm:spPr/>
      <dgm:t>
        <a:bodyPr/>
        <a:lstStyle/>
        <a:p>
          <a:endParaRPr lang="fr-FR"/>
        </a:p>
      </dgm:t>
    </dgm:pt>
    <dgm:pt modelId="{64EDF437-2530-BF49-A92E-E41C461F83A3}" type="pres">
      <dgm:prSet presAssocID="{F268022D-6F3D-3543-A5D3-A23F96BFAB8D}" presName="hierChild4" presStyleCnt="0"/>
      <dgm:spPr/>
    </dgm:pt>
    <dgm:pt modelId="{50DD58F0-45D9-6D47-826A-D3A3E95F537A}" type="pres">
      <dgm:prSet presAssocID="{FC78FDD6-EC0C-1944-A71A-EC101D3047D9}" presName="Name37" presStyleLbl="parChTrans1D3" presStyleIdx="0" presStyleCnt="3"/>
      <dgm:spPr/>
      <dgm:t>
        <a:bodyPr/>
        <a:lstStyle/>
        <a:p>
          <a:endParaRPr lang="fr-FR"/>
        </a:p>
      </dgm:t>
    </dgm:pt>
    <dgm:pt modelId="{8B2480EE-C328-A64E-AEEC-E718FEE8FCF0}" type="pres">
      <dgm:prSet presAssocID="{61852027-F4C0-B046-9010-A23B7DF934A5}" presName="hierRoot2" presStyleCnt="0">
        <dgm:presLayoutVars>
          <dgm:hierBranch val="init"/>
        </dgm:presLayoutVars>
      </dgm:prSet>
      <dgm:spPr/>
    </dgm:pt>
    <dgm:pt modelId="{25BD046F-5D93-294F-932A-4DA66E8156F7}" type="pres">
      <dgm:prSet presAssocID="{61852027-F4C0-B046-9010-A23B7DF934A5}" presName="rootComposite" presStyleCnt="0"/>
      <dgm:spPr/>
    </dgm:pt>
    <dgm:pt modelId="{F392D16E-A804-FD45-852A-BDC67235C5EF}" type="pres">
      <dgm:prSet presAssocID="{61852027-F4C0-B046-9010-A23B7DF934A5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42D8D94-3286-4441-95DC-83745263B2C9}" type="pres">
      <dgm:prSet presAssocID="{61852027-F4C0-B046-9010-A23B7DF934A5}" presName="rootConnector" presStyleLbl="node3" presStyleIdx="0" presStyleCnt="3"/>
      <dgm:spPr/>
      <dgm:t>
        <a:bodyPr/>
        <a:lstStyle/>
        <a:p>
          <a:endParaRPr lang="fr-FR"/>
        </a:p>
      </dgm:t>
    </dgm:pt>
    <dgm:pt modelId="{ECA253B6-C357-3A43-8763-56D459274597}" type="pres">
      <dgm:prSet presAssocID="{61852027-F4C0-B046-9010-A23B7DF934A5}" presName="hierChild4" presStyleCnt="0"/>
      <dgm:spPr/>
    </dgm:pt>
    <dgm:pt modelId="{2DF0664F-94FD-1047-95DF-9F48584B5292}" type="pres">
      <dgm:prSet presAssocID="{61852027-F4C0-B046-9010-A23B7DF934A5}" presName="hierChild5" presStyleCnt="0"/>
      <dgm:spPr/>
    </dgm:pt>
    <dgm:pt modelId="{B433DC57-C639-DD44-B404-2A12AD5DA4FD}" type="pres">
      <dgm:prSet presAssocID="{F268022D-6F3D-3543-A5D3-A23F96BFAB8D}" presName="hierChild5" presStyleCnt="0"/>
      <dgm:spPr/>
    </dgm:pt>
    <dgm:pt modelId="{4A257DC8-2084-474B-9AFF-4293537B9BAD}" type="pres">
      <dgm:prSet presAssocID="{044F242A-1ED5-614D-B57F-BBF34869FFE9}" presName="Name37" presStyleLbl="parChTrans1D2" presStyleIdx="1" presStyleCnt="3"/>
      <dgm:spPr/>
      <dgm:t>
        <a:bodyPr/>
        <a:lstStyle/>
        <a:p>
          <a:endParaRPr lang="fr-FR"/>
        </a:p>
      </dgm:t>
    </dgm:pt>
    <dgm:pt modelId="{491057CB-0FBC-9842-B46F-4C06D1997131}" type="pres">
      <dgm:prSet presAssocID="{79985E12-1FF8-0542-8318-A653C41D8072}" presName="hierRoot2" presStyleCnt="0">
        <dgm:presLayoutVars>
          <dgm:hierBranch val="init"/>
        </dgm:presLayoutVars>
      </dgm:prSet>
      <dgm:spPr/>
    </dgm:pt>
    <dgm:pt modelId="{5A8E5877-C69B-874D-A198-2575B7B73C6C}" type="pres">
      <dgm:prSet presAssocID="{79985E12-1FF8-0542-8318-A653C41D8072}" presName="rootComposite" presStyleCnt="0"/>
      <dgm:spPr/>
    </dgm:pt>
    <dgm:pt modelId="{BE4C48FC-99BE-B14D-BE8C-F593F1D1C548}" type="pres">
      <dgm:prSet presAssocID="{79985E12-1FF8-0542-8318-A653C41D807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A3B6697-AEC3-9147-B5C4-BBCC2E9C75E7}" type="pres">
      <dgm:prSet presAssocID="{79985E12-1FF8-0542-8318-A653C41D8072}" presName="rootConnector" presStyleLbl="node2" presStyleIdx="1" presStyleCnt="3"/>
      <dgm:spPr/>
      <dgm:t>
        <a:bodyPr/>
        <a:lstStyle/>
        <a:p>
          <a:endParaRPr lang="fr-FR"/>
        </a:p>
      </dgm:t>
    </dgm:pt>
    <dgm:pt modelId="{3DCE1345-75D1-8141-8B60-A6E1E79438F7}" type="pres">
      <dgm:prSet presAssocID="{79985E12-1FF8-0542-8318-A653C41D8072}" presName="hierChild4" presStyleCnt="0"/>
      <dgm:spPr/>
    </dgm:pt>
    <dgm:pt modelId="{926C3C79-D417-A146-A1C5-3C637DAFB7ED}" type="pres">
      <dgm:prSet presAssocID="{82F5DAB5-1DE3-A54F-8458-EBDF34191C69}" presName="Name37" presStyleLbl="parChTrans1D3" presStyleIdx="1" presStyleCnt="3"/>
      <dgm:spPr/>
      <dgm:t>
        <a:bodyPr/>
        <a:lstStyle/>
        <a:p>
          <a:endParaRPr lang="fr-FR"/>
        </a:p>
      </dgm:t>
    </dgm:pt>
    <dgm:pt modelId="{C0629124-8262-3F4C-87CB-FFF45020C96D}" type="pres">
      <dgm:prSet presAssocID="{5512205E-8108-C24E-BCB7-99B552BC93DC}" presName="hierRoot2" presStyleCnt="0">
        <dgm:presLayoutVars>
          <dgm:hierBranch val="init"/>
        </dgm:presLayoutVars>
      </dgm:prSet>
      <dgm:spPr/>
    </dgm:pt>
    <dgm:pt modelId="{69F12B45-4F41-C545-89A2-23908B35225C}" type="pres">
      <dgm:prSet presAssocID="{5512205E-8108-C24E-BCB7-99B552BC93DC}" presName="rootComposite" presStyleCnt="0"/>
      <dgm:spPr/>
    </dgm:pt>
    <dgm:pt modelId="{C33AFD30-91CC-8A4A-BEA5-6775ABAB11B6}" type="pres">
      <dgm:prSet presAssocID="{5512205E-8108-C24E-BCB7-99B552BC93DC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A7A58F1-6957-FE43-8329-19479CC2BA77}" type="pres">
      <dgm:prSet presAssocID="{5512205E-8108-C24E-BCB7-99B552BC93DC}" presName="rootConnector" presStyleLbl="node3" presStyleIdx="1" presStyleCnt="3"/>
      <dgm:spPr/>
      <dgm:t>
        <a:bodyPr/>
        <a:lstStyle/>
        <a:p>
          <a:endParaRPr lang="fr-FR"/>
        </a:p>
      </dgm:t>
    </dgm:pt>
    <dgm:pt modelId="{FB0DC4C2-DEFB-BE45-BD0A-FCE26D9E74AC}" type="pres">
      <dgm:prSet presAssocID="{5512205E-8108-C24E-BCB7-99B552BC93DC}" presName="hierChild4" presStyleCnt="0"/>
      <dgm:spPr/>
    </dgm:pt>
    <dgm:pt modelId="{92D2BE39-2D2F-504F-8D6E-250C2092600D}" type="pres">
      <dgm:prSet presAssocID="{5512205E-8108-C24E-BCB7-99B552BC93DC}" presName="hierChild5" presStyleCnt="0"/>
      <dgm:spPr/>
    </dgm:pt>
    <dgm:pt modelId="{6C52E537-07C1-4C40-A5CD-64DE9C37005C}" type="pres">
      <dgm:prSet presAssocID="{79985E12-1FF8-0542-8318-A653C41D8072}" presName="hierChild5" presStyleCnt="0"/>
      <dgm:spPr/>
    </dgm:pt>
    <dgm:pt modelId="{AC45209D-C102-5441-BBE1-36FA9517E199}" type="pres">
      <dgm:prSet presAssocID="{79AF9988-8BD1-354B-A8F2-FF5FB0833ACD}" presName="Name37" presStyleLbl="parChTrans1D2" presStyleIdx="2" presStyleCnt="3"/>
      <dgm:spPr/>
      <dgm:t>
        <a:bodyPr/>
        <a:lstStyle/>
        <a:p>
          <a:endParaRPr lang="fr-FR"/>
        </a:p>
      </dgm:t>
    </dgm:pt>
    <dgm:pt modelId="{6AD363D6-7627-094C-A742-FC76CAC815FA}" type="pres">
      <dgm:prSet presAssocID="{ADD263EE-845B-9F48-8BF9-957CFDD10651}" presName="hierRoot2" presStyleCnt="0">
        <dgm:presLayoutVars>
          <dgm:hierBranch val="init"/>
        </dgm:presLayoutVars>
      </dgm:prSet>
      <dgm:spPr/>
    </dgm:pt>
    <dgm:pt modelId="{97B4D8E7-6332-0D4D-813A-EFDD6F693ABE}" type="pres">
      <dgm:prSet presAssocID="{ADD263EE-845B-9F48-8BF9-957CFDD10651}" presName="rootComposite" presStyleCnt="0"/>
      <dgm:spPr/>
    </dgm:pt>
    <dgm:pt modelId="{09DF13C0-DB90-8D4E-B16E-7EE4AD0E4B09}" type="pres">
      <dgm:prSet presAssocID="{ADD263EE-845B-9F48-8BF9-957CFDD10651}" presName="rootText" presStyleLbl="node2" presStyleIdx="2" presStyleCnt="3" custScaleX="11532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C94CD71-2AF6-AE44-8A8D-6E31E781D2E5}" type="pres">
      <dgm:prSet presAssocID="{ADD263EE-845B-9F48-8BF9-957CFDD10651}" presName="rootConnector" presStyleLbl="node2" presStyleIdx="2" presStyleCnt="3"/>
      <dgm:spPr/>
      <dgm:t>
        <a:bodyPr/>
        <a:lstStyle/>
        <a:p>
          <a:endParaRPr lang="fr-FR"/>
        </a:p>
      </dgm:t>
    </dgm:pt>
    <dgm:pt modelId="{6B5BD60A-5D6E-6E4D-AB06-40F4C240B9AF}" type="pres">
      <dgm:prSet presAssocID="{ADD263EE-845B-9F48-8BF9-957CFDD10651}" presName="hierChild4" presStyleCnt="0"/>
      <dgm:spPr/>
    </dgm:pt>
    <dgm:pt modelId="{1930A5DD-B35A-E748-AF9B-8CD10C6D7BAE}" type="pres">
      <dgm:prSet presAssocID="{046297FF-1CA1-7444-8690-06DD2CD5303D}" presName="Name37" presStyleLbl="parChTrans1D3" presStyleIdx="2" presStyleCnt="3"/>
      <dgm:spPr/>
      <dgm:t>
        <a:bodyPr/>
        <a:lstStyle/>
        <a:p>
          <a:endParaRPr lang="fr-FR"/>
        </a:p>
      </dgm:t>
    </dgm:pt>
    <dgm:pt modelId="{228AA567-3915-5949-8C6B-1F1F79E402FF}" type="pres">
      <dgm:prSet presAssocID="{757FE032-27F3-1D42-BA7C-201AFEB5FCCC}" presName="hierRoot2" presStyleCnt="0">
        <dgm:presLayoutVars>
          <dgm:hierBranch val="init"/>
        </dgm:presLayoutVars>
      </dgm:prSet>
      <dgm:spPr/>
    </dgm:pt>
    <dgm:pt modelId="{3D962412-0066-C24D-8249-64A1907A3717}" type="pres">
      <dgm:prSet presAssocID="{757FE032-27F3-1D42-BA7C-201AFEB5FCCC}" presName="rootComposite" presStyleCnt="0"/>
      <dgm:spPr/>
    </dgm:pt>
    <dgm:pt modelId="{88DEBAA7-09A4-7D4F-97DB-1B5CFCCDD3DC}" type="pres">
      <dgm:prSet presAssocID="{757FE032-27F3-1D42-BA7C-201AFEB5FCCC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2082E76-7423-A84D-A448-D4419ED3FFFE}" type="pres">
      <dgm:prSet presAssocID="{757FE032-27F3-1D42-BA7C-201AFEB5FCCC}" presName="rootConnector" presStyleLbl="node3" presStyleIdx="2" presStyleCnt="3"/>
      <dgm:spPr/>
      <dgm:t>
        <a:bodyPr/>
        <a:lstStyle/>
        <a:p>
          <a:endParaRPr lang="fr-FR"/>
        </a:p>
      </dgm:t>
    </dgm:pt>
    <dgm:pt modelId="{0B8E8C89-93D3-EB4F-98D9-05C68992046E}" type="pres">
      <dgm:prSet presAssocID="{757FE032-27F3-1D42-BA7C-201AFEB5FCCC}" presName="hierChild4" presStyleCnt="0"/>
      <dgm:spPr/>
    </dgm:pt>
    <dgm:pt modelId="{8A93B43F-81D8-DC46-B8B6-F260D5F7B307}" type="pres">
      <dgm:prSet presAssocID="{757FE032-27F3-1D42-BA7C-201AFEB5FCCC}" presName="hierChild5" presStyleCnt="0"/>
      <dgm:spPr/>
    </dgm:pt>
    <dgm:pt modelId="{9D7A8F00-0F05-FE41-9B02-A8C6CD677842}" type="pres">
      <dgm:prSet presAssocID="{ADD263EE-845B-9F48-8BF9-957CFDD10651}" presName="hierChild5" presStyleCnt="0"/>
      <dgm:spPr/>
    </dgm:pt>
    <dgm:pt modelId="{64A09154-1946-8043-ADB1-6966DC3E2D6A}" type="pres">
      <dgm:prSet presAssocID="{ACA76E29-B852-D746-94BF-ABE01EA62258}" presName="hierChild3" presStyleCnt="0"/>
      <dgm:spPr/>
    </dgm:pt>
  </dgm:ptLst>
  <dgm:cxnLst>
    <dgm:cxn modelId="{F1E30F56-1BFA-2D41-B660-73B1C9F59354}" type="presOf" srcId="{61852027-F4C0-B046-9010-A23B7DF934A5}" destId="{F392D16E-A804-FD45-852A-BDC67235C5EF}" srcOrd="0" destOrd="0" presId="urn:microsoft.com/office/officeart/2005/8/layout/orgChart1"/>
    <dgm:cxn modelId="{F5074560-88EF-4E47-8527-A0C942499E06}" srcId="{F268022D-6F3D-3543-A5D3-A23F96BFAB8D}" destId="{61852027-F4C0-B046-9010-A23B7DF934A5}" srcOrd="0" destOrd="0" parTransId="{FC78FDD6-EC0C-1944-A71A-EC101D3047D9}" sibTransId="{9E7AC7A8-B919-8F40-ACBB-31D8C56A40A1}"/>
    <dgm:cxn modelId="{D81766EB-F9D4-C946-90C2-B33CEA69F9B9}" type="presOf" srcId="{757FE032-27F3-1D42-BA7C-201AFEB5FCCC}" destId="{88DEBAA7-09A4-7D4F-97DB-1B5CFCCDD3DC}" srcOrd="0" destOrd="0" presId="urn:microsoft.com/office/officeart/2005/8/layout/orgChart1"/>
    <dgm:cxn modelId="{31785093-FE42-E14A-9633-FFBDBC56F659}" type="presOf" srcId="{044F242A-1ED5-614D-B57F-BBF34869FFE9}" destId="{4A257DC8-2084-474B-9AFF-4293537B9BAD}" srcOrd="0" destOrd="0" presId="urn:microsoft.com/office/officeart/2005/8/layout/orgChart1"/>
    <dgm:cxn modelId="{B2C1E23C-0893-FC40-8B6E-2FDFBCDB1273}" type="presOf" srcId="{757FE032-27F3-1D42-BA7C-201AFEB5FCCC}" destId="{72082E76-7423-A84D-A448-D4419ED3FFFE}" srcOrd="1" destOrd="0" presId="urn:microsoft.com/office/officeart/2005/8/layout/orgChart1"/>
    <dgm:cxn modelId="{E4A00919-15EA-D242-9587-84284F1CB8D2}" type="presOf" srcId="{5512205E-8108-C24E-BCB7-99B552BC93DC}" destId="{C33AFD30-91CC-8A4A-BEA5-6775ABAB11B6}" srcOrd="0" destOrd="0" presId="urn:microsoft.com/office/officeart/2005/8/layout/orgChart1"/>
    <dgm:cxn modelId="{F3F2F32B-A631-6A43-AE6A-624C524ED1C1}" srcId="{79985E12-1FF8-0542-8318-A653C41D8072}" destId="{5512205E-8108-C24E-BCB7-99B552BC93DC}" srcOrd="0" destOrd="0" parTransId="{82F5DAB5-1DE3-A54F-8458-EBDF34191C69}" sibTransId="{C7E43E43-6247-2041-ACBF-38C2420F04C2}"/>
    <dgm:cxn modelId="{D4AFCC04-0CD4-954B-A0EE-0BD1930F6FAD}" type="presOf" srcId="{046297FF-1CA1-7444-8690-06DD2CD5303D}" destId="{1930A5DD-B35A-E748-AF9B-8CD10C6D7BAE}" srcOrd="0" destOrd="0" presId="urn:microsoft.com/office/officeart/2005/8/layout/orgChart1"/>
    <dgm:cxn modelId="{B4B9AE10-EFE0-C145-85C7-5FBC24CBB2C2}" srcId="{B74B8234-2C5E-EF40-A4C1-E52E5C05D1B3}" destId="{ACA76E29-B852-D746-94BF-ABE01EA62258}" srcOrd="0" destOrd="0" parTransId="{F6840D14-AD94-F64A-BF58-BF8F7C2983AF}" sibTransId="{CD98DDEB-9BEC-8141-9BB1-8B8593D95993}"/>
    <dgm:cxn modelId="{81DA7608-AD05-374E-A3E8-BF0AC42A8862}" type="presOf" srcId="{79985E12-1FF8-0542-8318-A653C41D8072}" destId="{BE4C48FC-99BE-B14D-BE8C-F593F1D1C548}" srcOrd="0" destOrd="0" presId="urn:microsoft.com/office/officeart/2005/8/layout/orgChart1"/>
    <dgm:cxn modelId="{DD01B997-073F-2740-BB76-735A6E2C7B00}" type="presOf" srcId="{5512205E-8108-C24E-BCB7-99B552BC93DC}" destId="{7A7A58F1-6957-FE43-8329-19479CC2BA77}" srcOrd="1" destOrd="0" presId="urn:microsoft.com/office/officeart/2005/8/layout/orgChart1"/>
    <dgm:cxn modelId="{BD2A5BAA-AC12-2445-851C-12CDCD8445FA}" type="presOf" srcId="{FC78FDD6-EC0C-1944-A71A-EC101D3047D9}" destId="{50DD58F0-45D9-6D47-826A-D3A3E95F537A}" srcOrd="0" destOrd="0" presId="urn:microsoft.com/office/officeart/2005/8/layout/orgChart1"/>
    <dgm:cxn modelId="{05DF728C-4BDF-0B46-B695-E553BA878FEE}" type="presOf" srcId="{79AF9988-8BD1-354B-A8F2-FF5FB0833ACD}" destId="{AC45209D-C102-5441-BBE1-36FA9517E199}" srcOrd="0" destOrd="0" presId="urn:microsoft.com/office/officeart/2005/8/layout/orgChart1"/>
    <dgm:cxn modelId="{B2B197D7-63BC-254E-8DC6-9CE860D26E14}" srcId="{ADD263EE-845B-9F48-8BF9-957CFDD10651}" destId="{757FE032-27F3-1D42-BA7C-201AFEB5FCCC}" srcOrd="0" destOrd="0" parTransId="{046297FF-1CA1-7444-8690-06DD2CD5303D}" sibTransId="{1C4B96ED-559A-6F48-8E63-9FE755E30C60}"/>
    <dgm:cxn modelId="{6C3402DB-5CB9-F445-B2E1-21B79083912C}" type="presOf" srcId="{F268022D-6F3D-3543-A5D3-A23F96BFAB8D}" destId="{8F100A87-8B31-2B48-A94E-2176AD80D245}" srcOrd="1" destOrd="0" presId="urn:microsoft.com/office/officeart/2005/8/layout/orgChart1"/>
    <dgm:cxn modelId="{34787E99-BAF2-7240-A5D0-068491E16F0B}" srcId="{ACA76E29-B852-D746-94BF-ABE01EA62258}" destId="{F268022D-6F3D-3543-A5D3-A23F96BFAB8D}" srcOrd="0" destOrd="0" parTransId="{B54E356D-E3E3-644A-A88F-4D0A7E714644}" sibTransId="{5C41BA24-4F54-FE40-BB02-F7441205A0D1}"/>
    <dgm:cxn modelId="{A659CDAD-7B46-844D-A539-52A1123A34CC}" type="presOf" srcId="{B74B8234-2C5E-EF40-A4C1-E52E5C05D1B3}" destId="{4D5EB218-8DD3-F742-B5D3-87A713E49746}" srcOrd="0" destOrd="0" presId="urn:microsoft.com/office/officeart/2005/8/layout/orgChart1"/>
    <dgm:cxn modelId="{3F5D2859-0786-4942-AEAA-D6F9831C5FED}" type="presOf" srcId="{ACA76E29-B852-D746-94BF-ABE01EA62258}" destId="{2107270F-1A7A-F347-B1AF-FEB09EBB1C7A}" srcOrd="0" destOrd="0" presId="urn:microsoft.com/office/officeart/2005/8/layout/orgChart1"/>
    <dgm:cxn modelId="{A5010667-5AA1-5149-814C-F52D60DBE127}" srcId="{ACA76E29-B852-D746-94BF-ABE01EA62258}" destId="{79985E12-1FF8-0542-8318-A653C41D8072}" srcOrd="1" destOrd="0" parTransId="{044F242A-1ED5-614D-B57F-BBF34869FFE9}" sibTransId="{A8E62493-1E8E-0049-889B-603B10ECC10D}"/>
    <dgm:cxn modelId="{4DCA81EB-1306-AC47-B419-A90004B1E1BD}" type="presOf" srcId="{ADD263EE-845B-9F48-8BF9-957CFDD10651}" destId="{09DF13C0-DB90-8D4E-B16E-7EE4AD0E4B09}" srcOrd="0" destOrd="0" presId="urn:microsoft.com/office/officeart/2005/8/layout/orgChart1"/>
    <dgm:cxn modelId="{945A028B-9584-1541-854F-6BE3190DD275}" type="presOf" srcId="{ACA76E29-B852-D746-94BF-ABE01EA62258}" destId="{098ACDFF-9711-DD4C-A4B0-280CE3033D59}" srcOrd="1" destOrd="0" presId="urn:microsoft.com/office/officeart/2005/8/layout/orgChart1"/>
    <dgm:cxn modelId="{6C7ACB95-B794-5340-9C09-A06A27F679A5}" type="presOf" srcId="{F268022D-6F3D-3543-A5D3-A23F96BFAB8D}" destId="{98C20B3C-D7EF-F84B-A2C6-D2D5C623BDF4}" srcOrd="0" destOrd="0" presId="urn:microsoft.com/office/officeart/2005/8/layout/orgChart1"/>
    <dgm:cxn modelId="{6E22B640-7724-9E40-8100-B475CEEEDC8C}" type="presOf" srcId="{ADD263EE-845B-9F48-8BF9-957CFDD10651}" destId="{FC94CD71-2AF6-AE44-8A8D-6E31E781D2E5}" srcOrd="1" destOrd="0" presId="urn:microsoft.com/office/officeart/2005/8/layout/orgChart1"/>
    <dgm:cxn modelId="{33D8BDB7-4AC9-5A44-A36A-45E1ED78B63B}" type="presOf" srcId="{61852027-F4C0-B046-9010-A23B7DF934A5}" destId="{642D8D94-3286-4441-95DC-83745263B2C9}" srcOrd="1" destOrd="0" presId="urn:microsoft.com/office/officeart/2005/8/layout/orgChart1"/>
    <dgm:cxn modelId="{4FBA2CB5-31E4-014C-AC3C-75D266C93BA0}" srcId="{ACA76E29-B852-D746-94BF-ABE01EA62258}" destId="{ADD263EE-845B-9F48-8BF9-957CFDD10651}" srcOrd="2" destOrd="0" parTransId="{79AF9988-8BD1-354B-A8F2-FF5FB0833ACD}" sibTransId="{01C3B4E4-A3F7-4743-8A9C-C122A29DA42F}"/>
    <dgm:cxn modelId="{9C97C56E-C0DF-AB49-A39B-AFFF147829D8}" type="presOf" srcId="{82F5DAB5-1DE3-A54F-8458-EBDF34191C69}" destId="{926C3C79-D417-A146-A1C5-3C637DAFB7ED}" srcOrd="0" destOrd="0" presId="urn:microsoft.com/office/officeart/2005/8/layout/orgChart1"/>
    <dgm:cxn modelId="{724F4AA9-6BC8-C34E-BDE2-0775897784EB}" type="presOf" srcId="{79985E12-1FF8-0542-8318-A653C41D8072}" destId="{9A3B6697-AEC3-9147-B5C4-BBCC2E9C75E7}" srcOrd="1" destOrd="0" presId="urn:microsoft.com/office/officeart/2005/8/layout/orgChart1"/>
    <dgm:cxn modelId="{7F58F698-4BC0-874D-866B-7E08020A449B}" type="presOf" srcId="{B54E356D-E3E3-644A-A88F-4D0A7E714644}" destId="{974414D6-0FA8-1345-B080-84E82188B917}" srcOrd="0" destOrd="0" presId="urn:microsoft.com/office/officeart/2005/8/layout/orgChart1"/>
    <dgm:cxn modelId="{37E8E12D-6F57-F94B-865D-C40BFC469029}" type="presParOf" srcId="{4D5EB218-8DD3-F742-B5D3-87A713E49746}" destId="{6C149EE8-1EC9-A749-9EB5-4630B9A4EAE9}" srcOrd="0" destOrd="0" presId="urn:microsoft.com/office/officeart/2005/8/layout/orgChart1"/>
    <dgm:cxn modelId="{DA5E4A91-DE88-CB4F-A79C-7F921C61146B}" type="presParOf" srcId="{6C149EE8-1EC9-A749-9EB5-4630B9A4EAE9}" destId="{AC7DD9D6-A1DE-2448-A872-0104B8EE1656}" srcOrd="0" destOrd="0" presId="urn:microsoft.com/office/officeart/2005/8/layout/orgChart1"/>
    <dgm:cxn modelId="{D7389E94-B7CE-9148-A774-7BC5B4FCC3C7}" type="presParOf" srcId="{AC7DD9D6-A1DE-2448-A872-0104B8EE1656}" destId="{2107270F-1A7A-F347-B1AF-FEB09EBB1C7A}" srcOrd="0" destOrd="0" presId="urn:microsoft.com/office/officeart/2005/8/layout/orgChart1"/>
    <dgm:cxn modelId="{DAB89415-450B-7E4C-B05C-87A5EC3A383B}" type="presParOf" srcId="{AC7DD9D6-A1DE-2448-A872-0104B8EE1656}" destId="{098ACDFF-9711-DD4C-A4B0-280CE3033D59}" srcOrd="1" destOrd="0" presId="urn:microsoft.com/office/officeart/2005/8/layout/orgChart1"/>
    <dgm:cxn modelId="{52617BEE-E099-934E-A19F-A2F05F77025D}" type="presParOf" srcId="{6C149EE8-1EC9-A749-9EB5-4630B9A4EAE9}" destId="{0ED6CEA5-2B91-7B40-9A76-2797BAF32057}" srcOrd="1" destOrd="0" presId="urn:microsoft.com/office/officeart/2005/8/layout/orgChart1"/>
    <dgm:cxn modelId="{CC5F0566-F8CD-DB46-A711-DD1E210ECE06}" type="presParOf" srcId="{0ED6CEA5-2B91-7B40-9A76-2797BAF32057}" destId="{974414D6-0FA8-1345-B080-84E82188B917}" srcOrd="0" destOrd="0" presId="urn:microsoft.com/office/officeart/2005/8/layout/orgChart1"/>
    <dgm:cxn modelId="{DEF098B3-FF01-754F-9140-CEBB76F30DAC}" type="presParOf" srcId="{0ED6CEA5-2B91-7B40-9A76-2797BAF32057}" destId="{F1BD42F1-00B1-0B46-A7DD-CC44BBF93C06}" srcOrd="1" destOrd="0" presId="urn:microsoft.com/office/officeart/2005/8/layout/orgChart1"/>
    <dgm:cxn modelId="{28F2CBEB-6AE7-EE40-9C05-7940CDFC8CFC}" type="presParOf" srcId="{F1BD42F1-00B1-0B46-A7DD-CC44BBF93C06}" destId="{E23990ED-D505-5243-BCFA-B1BA6ABA8836}" srcOrd="0" destOrd="0" presId="urn:microsoft.com/office/officeart/2005/8/layout/orgChart1"/>
    <dgm:cxn modelId="{9A7E25F2-929C-6241-A7F7-AA5F3883D5D2}" type="presParOf" srcId="{E23990ED-D505-5243-BCFA-B1BA6ABA8836}" destId="{98C20B3C-D7EF-F84B-A2C6-D2D5C623BDF4}" srcOrd="0" destOrd="0" presId="urn:microsoft.com/office/officeart/2005/8/layout/orgChart1"/>
    <dgm:cxn modelId="{FD28BC42-CC7A-F94A-B874-46D46749F1AD}" type="presParOf" srcId="{E23990ED-D505-5243-BCFA-B1BA6ABA8836}" destId="{8F100A87-8B31-2B48-A94E-2176AD80D245}" srcOrd="1" destOrd="0" presId="urn:microsoft.com/office/officeart/2005/8/layout/orgChart1"/>
    <dgm:cxn modelId="{FBED8A6C-3F48-B74A-8214-EACE69C0C4BE}" type="presParOf" srcId="{F1BD42F1-00B1-0B46-A7DD-CC44BBF93C06}" destId="{64EDF437-2530-BF49-A92E-E41C461F83A3}" srcOrd="1" destOrd="0" presId="urn:microsoft.com/office/officeart/2005/8/layout/orgChart1"/>
    <dgm:cxn modelId="{B9F0F7E3-837B-6C4D-BEEB-5706CB190DFC}" type="presParOf" srcId="{64EDF437-2530-BF49-A92E-E41C461F83A3}" destId="{50DD58F0-45D9-6D47-826A-D3A3E95F537A}" srcOrd="0" destOrd="0" presId="urn:microsoft.com/office/officeart/2005/8/layout/orgChart1"/>
    <dgm:cxn modelId="{7F3E66B3-B64C-6B46-901F-B795EBEE594A}" type="presParOf" srcId="{64EDF437-2530-BF49-A92E-E41C461F83A3}" destId="{8B2480EE-C328-A64E-AEEC-E718FEE8FCF0}" srcOrd="1" destOrd="0" presId="urn:microsoft.com/office/officeart/2005/8/layout/orgChart1"/>
    <dgm:cxn modelId="{8DDFFF3B-551E-B242-97AE-39E7262931C0}" type="presParOf" srcId="{8B2480EE-C328-A64E-AEEC-E718FEE8FCF0}" destId="{25BD046F-5D93-294F-932A-4DA66E8156F7}" srcOrd="0" destOrd="0" presId="urn:microsoft.com/office/officeart/2005/8/layout/orgChart1"/>
    <dgm:cxn modelId="{0797D968-F4EE-AE4F-AF0B-995525BF095F}" type="presParOf" srcId="{25BD046F-5D93-294F-932A-4DA66E8156F7}" destId="{F392D16E-A804-FD45-852A-BDC67235C5EF}" srcOrd="0" destOrd="0" presId="urn:microsoft.com/office/officeart/2005/8/layout/orgChart1"/>
    <dgm:cxn modelId="{7ABC0CAD-A51E-B240-AA9F-0CBDE7A9EA9A}" type="presParOf" srcId="{25BD046F-5D93-294F-932A-4DA66E8156F7}" destId="{642D8D94-3286-4441-95DC-83745263B2C9}" srcOrd="1" destOrd="0" presId="urn:microsoft.com/office/officeart/2005/8/layout/orgChart1"/>
    <dgm:cxn modelId="{44C035C5-85BC-8146-B9F9-044B5B01E973}" type="presParOf" srcId="{8B2480EE-C328-A64E-AEEC-E718FEE8FCF0}" destId="{ECA253B6-C357-3A43-8763-56D459274597}" srcOrd="1" destOrd="0" presId="urn:microsoft.com/office/officeart/2005/8/layout/orgChart1"/>
    <dgm:cxn modelId="{27A5CFCF-7EB3-024C-A681-17B4967005EA}" type="presParOf" srcId="{8B2480EE-C328-A64E-AEEC-E718FEE8FCF0}" destId="{2DF0664F-94FD-1047-95DF-9F48584B5292}" srcOrd="2" destOrd="0" presId="urn:microsoft.com/office/officeart/2005/8/layout/orgChart1"/>
    <dgm:cxn modelId="{39F49D13-932D-8F42-88AA-323AD6FABFD3}" type="presParOf" srcId="{F1BD42F1-00B1-0B46-A7DD-CC44BBF93C06}" destId="{B433DC57-C639-DD44-B404-2A12AD5DA4FD}" srcOrd="2" destOrd="0" presId="urn:microsoft.com/office/officeart/2005/8/layout/orgChart1"/>
    <dgm:cxn modelId="{0843DCB9-8EFA-B649-81F1-302934D9884F}" type="presParOf" srcId="{0ED6CEA5-2B91-7B40-9A76-2797BAF32057}" destId="{4A257DC8-2084-474B-9AFF-4293537B9BAD}" srcOrd="2" destOrd="0" presId="urn:microsoft.com/office/officeart/2005/8/layout/orgChart1"/>
    <dgm:cxn modelId="{7CEE550B-00D9-F041-B5CE-F41D88F725E5}" type="presParOf" srcId="{0ED6CEA5-2B91-7B40-9A76-2797BAF32057}" destId="{491057CB-0FBC-9842-B46F-4C06D1997131}" srcOrd="3" destOrd="0" presId="urn:microsoft.com/office/officeart/2005/8/layout/orgChart1"/>
    <dgm:cxn modelId="{B159863A-4A43-584D-89F2-D32394EFE4E4}" type="presParOf" srcId="{491057CB-0FBC-9842-B46F-4C06D1997131}" destId="{5A8E5877-C69B-874D-A198-2575B7B73C6C}" srcOrd="0" destOrd="0" presId="urn:microsoft.com/office/officeart/2005/8/layout/orgChart1"/>
    <dgm:cxn modelId="{1E989EB9-090B-9847-B67B-E4969E100C76}" type="presParOf" srcId="{5A8E5877-C69B-874D-A198-2575B7B73C6C}" destId="{BE4C48FC-99BE-B14D-BE8C-F593F1D1C548}" srcOrd="0" destOrd="0" presId="urn:microsoft.com/office/officeart/2005/8/layout/orgChart1"/>
    <dgm:cxn modelId="{254255CD-6756-EC43-91DC-7936E130E9DD}" type="presParOf" srcId="{5A8E5877-C69B-874D-A198-2575B7B73C6C}" destId="{9A3B6697-AEC3-9147-B5C4-BBCC2E9C75E7}" srcOrd="1" destOrd="0" presId="urn:microsoft.com/office/officeart/2005/8/layout/orgChart1"/>
    <dgm:cxn modelId="{7FFD326C-6BD0-0549-BA07-3C0A78E197D3}" type="presParOf" srcId="{491057CB-0FBC-9842-B46F-4C06D1997131}" destId="{3DCE1345-75D1-8141-8B60-A6E1E79438F7}" srcOrd="1" destOrd="0" presId="urn:microsoft.com/office/officeart/2005/8/layout/orgChart1"/>
    <dgm:cxn modelId="{F634BD70-1295-5C46-AF40-DC7522B6577A}" type="presParOf" srcId="{3DCE1345-75D1-8141-8B60-A6E1E79438F7}" destId="{926C3C79-D417-A146-A1C5-3C637DAFB7ED}" srcOrd="0" destOrd="0" presId="urn:microsoft.com/office/officeart/2005/8/layout/orgChart1"/>
    <dgm:cxn modelId="{00DA0094-B6B0-DC40-AEE7-052F31353E5A}" type="presParOf" srcId="{3DCE1345-75D1-8141-8B60-A6E1E79438F7}" destId="{C0629124-8262-3F4C-87CB-FFF45020C96D}" srcOrd="1" destOrd="0" presId="urn:microsoft.com/office/officeart/2005/8/layout/orgChart1"/>
    <dgm:cxn modelId="{C8623395-911A-AB44-8523-752410AFFBE0}" type="presParOf" srcId="{C0629124-8262-3F4C-87CB-FFF45020C96D}" destId="{69F12B45-4F41-C545-89A2-23908B35225C}" srcOrd="0" destOrd="0" presId="urn:microsoft.com/office/officeart/2005/8/layout/orgChart1"/>
    <dgm:cxn modelId="{41419DE9-FAE0-614E-91B1-8D448BECF0AB}" type="presParOf" srcId="{69F12B45-4F41-C545-89A2-23908B35225C}" destId="{C33AFD30-91CC-8A4A-BEA5-6775ABAB11B6}" srcOrd="0" destOrd="0" presId="urn:microsoft.com/office/officeart/2005/8/layout/orgChart1"/>
    <dgm:cxn modelId="{A6AE1FBA-C0F0-A04B-A96F-922F32904610}" type="presParOf" srcId="{69F12B45-4F41-C545-89A2-23908B35225C}" destId="{7A7A58F1-6957-FE43-8329-19479CC2BA77}" srcOrd="1" destOrd="0" presId="urn:microsoft.com/office/officeart/2005/8/layout/orgChart1"/>
    <dgm:cxn modelId="{2D4944C4-E8B2-7E45-8E18-CF6EB0827361}" type="presParOf" srcId="{C0629124-8262-3F4C-87CB-FFF45020C96D}" destId="{FB0DC4C2-DEFB-BE45-BD0A-FCE26D9E74AC}" srcOrd="1" destOrd="0" presId="urn:microsoft.com/office/officeart/2005/8/layout/orgChart1"/>
    <dgm:cxn modelId="{9DC11C35-D480-E046-BCAB-B8D3D666A579}" type="presParOf" srcId="{C0629124-8262-3F4C-87CB-FFF45020C96D}" destId="{92D2BE39-2D2F-504F-8D6E-250C2092600D}" srcOrd="2" destOrd="0" presId="urn:microsoft.com/office/officeart/2005/8/layout/orgChart1"/>
    <dgm:cxn modelId="{EC68054B-5134-2D41-AF5B-B5599B8660C7}" type="presParOf" srcId="{491057CB-0FBC-9842-B46F-4C06D1997131}" destId="{6C52E537-07C1-4C40-A5CD-64DE9C37005C}" srcOrd="2" destOrd="0" presId="urn:microsoft.com/office/officeart/2005/8/layout/orgChart1"/>
    <dgm:cxn modelId="{4931F7A3-AC0A-B04E-8132-1B7E1F60E503}" type="presParOf" srcId="{0ED6CEA5-2B91-7B40-9A76-2797BAF32057}" destId="{AC45209D-C102-5441-BBE1-36FA9517E199}" srcOrd="4" destOrd="0" presId="urn:microsoft.com/office/officeart/2005/8/layout/orgChart1"/>
    <dgm:cxn modelId="{C0B9D8A9-7F5F-5445-B437-630E1BEC6767}" type="presParOf" srcId="{0ED6CEA5-2B91-7B40-9A76-2797BAF32057}" destId="{6AD363D6-7627-094C-A742-FC76CAC815FA}" srcOrd="5" destOrd="0" presId="urn:microsoft.com/office/officeart/2005/8/layout/orgChart1"/>
    <dgm:cxn modelId="{2987CC3B-30C7-2A41-9031-814E925F30DF}" type="presParOf" srcId="{6AD363D6-7627-094C-A742-FC76CAC815FA}" destId="{97B4D8E7-6332-0D4D-813A-EFDD6F693ABE}" srcOrd="0" destOrd="0" presId="urn:microsoft.com/office/officeart/2005/8/layout/orgChart1"/>
    <dgm:cxn modelId="{EA9781AF-877A-3840-A1C3-6244147E5093}" type="presParOf" srcId="{97B4D8E7-6332-0D4D-813A-EFDD6F693ABE}" destId="{09DF13C0-DB90-8D4E-B16E-7EE4AD0E4B09}" srcOrd="0" destOrd="0" presId="urn:microsoft.com/office/officeart/2005/8/layout/orgChart1"/>
    <dgm:cxn modelId="{B27B1F22-741E-B844-A0D6-ED316E9486B6}" type="presParOf" srcId="{97B4D8E7-6332-0D4D-813A-EFDD6F693ABE}" destId="{FC94CD71-2AF6-AE44-8A8D-6E31E781D2E5}" srcOrd="1" destOrd="0" presId="urn:microsoft.com/office/officeart/2005/8/layout/orgChart1"/>
    <dgm:cxn modelId="{F35F5638-D560-624C-BA21-21B34256C5A9}" type="presParOf" srcId="{6AD363D6-7627-094C-A742-FC76CAC815FA}" destId="{6B5BD60A-5D6E-6E4D-AB06-40F4C240B9AF}" srcOrd="1" destOrd="0" presId="urn:microsoft.com/office/officeart/2005/8/layout/orgChart1"/>
    <dgm:cxn modelId="{B9A71A7B-65CB-284A-9087-0DD41CAA0F82}" type="presParOf" srcId="{6B5BD60A-5D6E-6E4D-AB06-40F4C240B9AF}" destId="{1930A5DD-B35A-E748-AF9B-8CD10C6D7BAE}" srcOrd="0" destOrd="0" presId="urn:microsoft.com/office/officeart/2005/8/layout/orgChart1"/>
    <dgm:cxn modelId="{A36EA30D-A322-D041-97D3-DDC3937CC958}" type="presParOf" srcId="{6B5BD60A-5D6E-6E4D-AB06-40F4C240B9AF}" destId="{228AA567-3915-5949-8C6B-1F1F79E402FF}" srcOrd="1" destOrd="0" presId="urn:microsoft.com/office/officeart/2005/8/layout/orgChart1"/>
    <dgm:cxn modelId="{F92FD528-2A80-634C-8EB8-53B6DE220283}" type="presParOf" srcId="{228AA567-3915-5949-8C6B-1F1F79E402FF}" destId="{3D962412-0066-C24D-8249-64A1907A3717}" srcOrd="0" destOrd="0" presId="urn:microsoft.com/office/officeart/2005/8/layout/orgChart1"/>
    <dgm:cxn modelId="{B53CBAB5-2D31-254C-9D22-0A9CC444B468}" type="presParOf" srcId="{3D962412-0066-C24D-8249-64A1907A3717}" destId="{88DEBAA7-09A4-7D4F-97DB-1B5CFCCDD3DC}" srcOrd="0" destOrd="0" presId="urn:microsoft.com/office/officeart/2005/8/layout/orgChart1"/>
    <dgm:cxn modelId="{C5F7A646-5927-4348-BB37-47B118688229}" type="presParOf" srcId="{3D962412-0066-C24D-8249-64A1907A3717}" destId="{72082E76-7423-A84D-A448-D4419ED3FFFE}" srcOrd="1" destOrd="0" presId="urn:microsoft.com/office/officeart/2005/8/layout/orgChart1"/>
    <dgm:cxn modelId="{3A105579-9D63-664A-B3D8-EA8281C019E8}" type="presParOf" srcId="{228AA567-3915-5949-8C6B-1F1F79E402FF}" destId="{0B8E8C89-93D3-EB4F-98D9-05C68992046E}" srcOrd="1" destOrd="0" presId="urn:microsoft.com/office/officeart/2005/8/layout/orgChart1"/>
    <dgm:cxn modelId="{DCB17356-5E34-C542-8DAB-FC5E86A7FB28}" type="presParOf" srcId="{228AA567-3915-5949-8C6B-1F1F79E402FF}" destId="{8A93B43F-81D8-DC46-B8B6-F260D5F7B307}" srcOrd="2" destOrd="0" presId="urn:microsoft.com/office/officeart/2005/8/layout/orgChart1"/>
    <dgm:cxn modelId="{A53033D0-18E0-1545-AB3B-AC9865613435}" type="presParOf" srcId="{6AD363D6-7627-094C-A742-FC76CAC815FA}" destId="{9D7A8F00-0F05-FE41-9B02-A8C6CD677842}" srcOrd="2" destOrd="0" presId="urn:microsoft.com/office/officeart/2005/8/layout/orgChart1"/>
    <dgm:cxn modelId="{5E05A799-AE85-6A49-9DAB-FDCD46D1B09C}" type="presParOf" srcId="{6C149EE8-1EC9-A749-9EB5-4630B9A4EAE9}" destId="{64A09154-1946-8043-ADB1-6966DC3E2D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74B8234-2C5E-EF40-A4C1-E52E5C05D1B3}" type="doc">
      <dgm:prSet loTypeId="urn:microsoft.com/office/officeart/2005/8/layout/orgChar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F268022D-6F3D-3543-A5D3-A23F96BFAB8D}">
      <dgm:prSet phldrT="[Texte]" custT="1"/>
      <dgm:spPr/>
      <dgm:t>
        <a:bodyPr/>
        <a:lstStyle/>
        <a:p>
          <a:r>
            <a:rPr lang="fr-FR" sz="1600" dirty="0"/>
            <a:t>MGUS</a:t>
          </a:r>
        </a:p>
      </dgm:t>
    </dgm:pt>
    <dgm:pt modelId="{5C41BA24-4F54-FE40-BB02-F7441205A0D1}" type="sibTrans" cxnId="{34787E99-BAF2-7240-A5D0-068491E16F0B}">
      <dgm:prSet/>
      <dgm:spPr/>
      <dgm:t>
        <a:bodyPr/>
        <a:lstStyle/>
        <a:p>
          <a:endParaRPr lang="fr-FR"/>
        </a:p>
      </dgm:t>
    </dgm:pt>
    <dgm:pt modelId="{B54E356D-E3E3-644A-A88F-4D0A7E714644}" type="parTrans" cxnId="{34787E99-BAF2-7240-A5D0-068491E16F0B}">
      <dgm:prSet/>
      <dgm:spPr/>
      <dgm:t>
        <a:bodyPr/>
        <a:lstStyle/>
        <a:p>
          <a:endParaRPr lang="fr-FR"/>
        </a:p>
      </dgm:t>
    </dgm:pt>
    <dgm:pt modelId="{79985E12-1FF8-0542-8318-A653C41D8072}">
      <dgm:prSet phldrT="[Texte]" custT="1"/>
      <dgm:spPr/>
      <dgm:t>
        <a:bodyPr/>
        <a:lstStyle/>
        <a:p>
          <a:r>
            <a:rPr lang="fr-FR" sz="1600" dirty="0"/>
            <a:t>MM / MW latent</a:t>
          </a:r>
        </a:p>
      </dgm:t>
    </dgm:pt>
    <dgm:pt modelId="{A8E62493-1E8E-0049-889B-603B10ECC10D}" type="sibTrans" cxnId="{A5010667-5AA1-5149-814C-F52D60DBE127}">
      <dgm:prSet/>
      <dgm:spPr/>
      <dgm:t>
        <a:bodyPr/>
        <a:lstStyle/>
        <a:p>
          <a:endParaRPr lang="fr-FR"/>
        </a:p>
      </dgm:t>
    </dgm:pt>
    <dgm:pt modelId="{044F242A-1ED5-614D-B57F-BBF34869FFE9}" type="parTrans" cxnId="{A5010667-5AA1-5149-814C-F52D60DBE127}">
      <dgm:prSet/>
      <dgm:spPr/>
      <dgm:t>
        <a:bodyPr/>
        <a:lstStyle/>
        <a:p>
          <a:endParaRPr lang="fr-FR"/>
        </a:p>
      </dgm:t>
    </dgm:pt>
    <dgm:pt modelId="{ADD263EE-845B-9F48-8BF9-957CFDD10651}">
      <dgm:prSet phldrT="[Texte]" custT="1"/>
      <dgm:spPr/>
      <dgm:t>
        <a:bodyPr/>
        <a:lstStyle/>
        <a:p>
          <a:r>
            <a:rPr lang="fr-FR" sz="1600" dirty="0">
              <a:solidFill>
                <a:schemeClr val="bg1"/>
              </a:solidFill>
            </a:rPr>
            <a:t>MM / MW symptomatique</a:t>
          </a:r>
        </a:p>
      </dgm:t>
    </dgm:pt>
    <dgm:pt modelId="{01C3B4E4-A3F7-4743-8A9C-C122A29DA42F}" type="sibTrans" cxnId="{4FBA2CB5-31E4-014C-AC3C-75D266C93BA0}">
      <dgm:prSet/>
      <dgm:spPr/>
      <dgm:t>
        <a:bodyPr/>
        <a:lstStyle/>
        <a:p>
          <a:endParaRPr lang="fr-FR"/>
        </a:p>
      </dgm:t>
    </dgm:pt>
    <dgm:pt modelId="{79AF9988-8BD1-354B-A8F2-FF5FB0833ACD}" type="parTrans" cxnId="{4FBA2CB5-31E4-014C-AC3C-75D266C93BA0}">
      <dgm:prSet/>
      <dgm:spPr/>
      <dgm:t>
        <a:bodyPr/>
        <a:lstStyle/>
        <a:p>
          <a:endParaRPr lang="fr-FR"/>
        </a:p>
      </dgm:t>
    </dgm:pt>
    <dgm:pt modelId="{ACA76E29-B852-D746-94BF-ABE01EA62258}">
      <dgm:prSet phldrT="[Texte]" custT="1"/>
      <dgm:spPr/>
      <dgm:t>
        <a:bodyPr/>
        <a:lstStyle/>
        <a:p>
          <a:r>
            <a:rPr lang="fr-FR" sz="3200" b="1" dirty="0"/>
            <a:t>Pic</a:t>
          </a:r>
        </a:p>
      </dgm:t>
    </dgm:pt>
    <dgm:pt modelId="{CD98DDEB-9BEC-8141-9BB1-8B8593D95993}" type="sibTrans" cxnId="{B4B9AE10-EFE0-C145-85C7-5FBC24CBB2C2}">
      <dgm:prSet/>
      <dgm:spPr/>
      <dgm:t>
        <a:bodyPr/>
        <a:lstStyle/>
        <a:p>
          <a:endParaRPr lang="fr-FR"/>
        </a:p>
      </dgm:t>
    </dgm:pt>
    <dgm:pt modelId="{F6840D14-AD94-F64A-BF58-BF8F7C2983AF}" type="parTrans" cxnId="{B4B9AE10-EFE0-C145-85C7-5FBC24CBB2C2}">
      <dgm:prSet/>
      <dgm:spPr/>
      <dgm:t>
        <a:bodyPr/>
        <a:lstStyle/>
        <a:p>
          <a:endParaRPr lang="fr-FR"/>
        </a:p>
      </dgm:t>
    </dgm:pt>
    <dgm:pt modelId="{61852027-F4C0-B046-9010-A23B7DF934A5}">
      <dgm:prSet phldrT="[Texte]" custT="1"/>
      <dgm:spPr/>
      <dgm:t>
        <a:bodyPr/>
        <a:lstStyle/>
        <a:p>
          <a:r>
            <a:rPr lang="fr-FR" sz="1600" dirty="0" err="1"/>
            <a:t>Ig</a:t>
          </a:r>
          <a:r>
            <a:rPr lang="fr-FR" sz="1600" dirty="0"/>
            <a:t> monoclonale</a:t>
          </a:r>
        </a:p>
      </dgm:t>
    </dgm:pt>
    <dgm:pt modelId="{FC78FDD6-EC0C-1944-A71A-EC101D3047D9}" type="parTrans" cxnId="{F5074560-88EF-4E47-8527-A0C942499E06}">
      <dgm:prSet/>
      <dgm:spPr/>
      <dgm:t>
        <a:bodyPr/>
        <a:lstStyle/>
        <a:p>
          <a:endParaRPr lang="fr-FR"/>
        </a:p>
      </dgm:t>
    </dgm:pt>
    <dgm:pt modelId="{9E7AC7A8-B919-8F40-ACBB-31D8C56A40A1}" type="sibTrans" cxnId="{F5074560-88EF-4E47-8527-A0C942499E06}">
      <dgm:prSet/>
      <dgm:spPr/>
      <dgm:t>
        <a:bodyPr/>
        <a:lstStyle/>
        <a:p>
          <a:endParaRPr lang="fr-FR"/>
        </a:p>
      </dgm:t>
    </dgm:pt>
    <dgm:pt modelId="{757FE032-27F3-1D42-BA7C-201AFEB5FCCC}">
      <dgm:prSet/>
      <dgm:spPr/>
      <dgm:t>
        <a:bodyPr/>
        <a:lstStyle/>
        <a:p>
          <a:r>
            <a:rPr lang="fr-FR" dirty="0"/>
            <a:t>+ signes cliniques</a:t>
          </a:r>
        </a:p>
      </dgm:t>
    </dgm:pt>
    <dgm:pt modelId="{046297FF-1CA1-7444-8690-06DD2CD5303D}" type="parTrans" cxnId="{B2B197D7-63BC-254E-8DC6-9CE860D26E14}">
      <dgm:prSet/>
      <dgm:spPr/>
      <dgm:t>
        <a:bodyPr/>
        <a:lstStyle/>
        <a:p>
          <a:endParaRPr lang="fr-FR"/>
        </a:p>
      </dgm:t>
    </dgm:pt>
    <dgm:pt modelId="{1C4B96ED-559A-6F48-8E63-9FE755E30C60}" type="sibTrans" cxnId="{B2B197D7-63BC-254E-8DC6-9CE860D26E14}">
      <dgm:prSet/>
      <dgm:spPr/>
      <dgm:t>
        <a:bodyPr/>
        <a:lstStyle/>
        <a:p>
          <a:endParaRPr lang="fr-FR"/>
        </a:p>
      </dgm:t>
    </dgm:pt>
    <dgm:pt modelId="{5512205E-8108-C24E-BCB7-99B552BC93DC}">
      <dgm:prSet/>
      <dgm:spPr/>
      <dgm:t>
        <a:bodyPr/>
        <a:lstStyle/>
        <a:p>
          <a:r>
            <a:rPr lang="fr-FR" dirty="0"/>
            <a:t>+ </a:t>
          </a:r>
          <a:r>
            <a:rPr lang="fr-FR" dirty="0" err="1"/>
            <a:t>plasmocytose</a:t>
          </a:r>
          <a:r>
            <a:rPr lang="fr-FR" dirty="0"/>
            <a:t> médullaire &gt; 10%</a:t>
          </a:r>
        </a:p>
      </dgm:t>
    </dgm:pt>
    <dgm:pt modelId="{82F5DAB5-1DE3-A54F-8458-EBDF34191C69}" type="parTrans" cxnId="{F3F2F32B-A631-6A43-AE6A-624C524ED1C1}">
      <dgm:prSet/>
      <dgm:spPr/>
      <dgm:t>
        <a:bodyPr/>
        <a:lstStyle/>
        <a:p>
          <a:endParaRPr lang="fr-FR"/>
        </a:p>
      </dgm:t>
    </dgm:pt>
    <dgm:pt modelId="{C7E43E43-6247-2041-ACBF-38C2420F04C2}" type="sibTrans" cxnId="{F3F2F32B-A631-6A43-AE6A-624C524ED1C1}">
      <dgm:prSet/>
      <dgm:spPr/>
      <dgm:t>
        <a:bodyPr/>
        <a:lstStyle/>
        <a:p>
          <a:endParaRPr lang="fr-FR"/>
        </a:p>
      </dgm:t>
    </dgm:pt>
    <dgm:pt modelId="{4D5EB218-8DD3-F742-B5D3-87A713E49746}" type="pres">
      <dgm:prSet presAssocID="{B74B8234-2C5E-EF40-A4C1-E52E5C05D1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C149EE8-1EC9-A749-9EB5-4630B9A4EAE9}" type="pres">
      <dgm:prSet presAssocID="{ACA76E29-B852-D746-94BF-ABE01EA62258}" presName="hierRoot1" presStyleCnt="0">
        <dgm:presLayoutVars>
          <dgm:hierBranch val="init"/>
        </dgm:presLayoutVars>
      </dgm:prSet>
      <dgm:spPr/>
    </dgm:pt>
    <dgm:pt modelId="{AC7DD9D6-A1DE-2448-A872-0104B8EE1656}" type="pres">
      <dgm:prSet presAssocID="{ACA76E29-B852-D746-94BF-ABE01EA62258}" presName="rootComposite1" presStyleCnt="0"/>
      <dgm:spPr/>
    </dgm:pt>
    <dgm:pt modelId="{2107270F-1A7A-F347-B1AF-FEB09EBB1C7A}" type="pres">
      <dgm:prSet presAssocID="{ACA76E29-B852-D746-94BF-ABE01EA62258}" presName="rootText1" presStyleLbl="node0" presStyleIdx="0" presStyleCnt="1" custLinFactNeighborY="-59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98ACDFF-9711-DD4C-A4B0-280CE3033D59}" type="pres">
      <dgm:prSet presAssocID="{ACA76E29-B852-D746-94BF-ABE01EA6225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ED6CEA5-2B91-7B40-9A76-2797BAF32057}" type="pres">
      <dgm:prSet presAssocID="{ACA76E29-B852-D746-94BF-ABE01EA62258}" presName="hierChild2" presStyleCnt="0"/>
      <dgm:spPr/>
    </dgm:pt>
    <dgm:pt modelId="{974414D6-0FA8-1345-B080-84E82188B917}" type="pres">
      <dgm:prSet presAssocID="{B54E356D-E3E3-644A-A88F-4D0A7E714644}" presName="Name37" presStyleLbl="parChTrans1D2" presStyleIdx="0" presStyleCnt="3"/>
      <dgm:spPr/>
      <dgm:t>
        <a:bodyPr/>
        <a:lstStyle/>
        <a:p>
          <a:endParaRPr lang="fr-FR"/>
        </a:p>
      </dgm:t>
    </dgm:pt>
    <dgm:pt modelId="{F1BD42F1-00B1-0B46-A7DD-CC44BBF93C06}" type="pres">
      <dgm:prSet presAssocID="{F268022D-6F3D-3543-A5D3-A23F96BFAB8D}" presName="hierRoot2" presStyleCnt="0">
        <dgm:presLayoutVars>
          <dgm:hierBranch val="init"/>
        </dgm:presLayoutVars>
      </dgm:prSet>
      <dgm:spPr/>
    </dgm:pt>
    <dgm:pt modelId="{E23990ED-D505-5243-BCFA-B1BA6ABA8836}" type="pres">
      <dgm:prSet presAssocID="{F268022D-6F3D-3543-A5D3-A23F96BFAB8D}" presName="rootComposite" presStyleCnt="0"/>
      <dgm:spPr/>
    </dgm:pt>
    <dgm:pt modelId="{98C20B3C-D7EF-F84B-A2C6-D2D5C623BDF4}" type="pres">
      <dgm:prSet presAssocID="{F268022D-6F3D-3543-A5D3-A23F96BFAB8D}" presName="rootText" presStyleLbl="node2" presStyleIdx="0" presStyleCnt="3" custLinFactNeighborX="-76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F100A87-8B31-2B48-A94E-2176AD80D245}" type="pres">
      <dgm:prSet presAssocID="{F268022D-6F3D-3543-A5D3-A23F96BFAB8D}" presName="rootConnector" presStyleLbl="node2" presStyleIdx="0" presStyleCnt="3"/>
      <dgm:spPr/>
      <dgm:t>
        <a:bodyPr/>
        <a:lstStyle/>
        <a:p>
          <a:endParaRPr lang="fr-FR"/>
        </a:p>
      </dgm:t>
    </dgm:pt>
    <dgm:pt modelId="{64EDF437-2530-BF49-A92E-E41C461F83A3}" type="pres">
      <dgm:prSet presAssocID="{F268022D-6F3D-3543-A5D3-A23F96BFAB8D}" presName="hierChild4" presStyleCnt="0"/>
      <dgm:spPr/>
    </dgm:pt>
    <dgm:pt modelId="{50DD58F0-45D9-6D47-826A-D3A3E95F537A}" type="pres">
      <dgm:prSet presAssocID="{FC78FDD6-EC0C-1944-A71A-EC101D3047D9}" presName="Name37" presStyleLbl="parChTrans1D3" presStyleIdx="0" presStyleCnt="3"/>
      <dgm:spPr/>
      <dgm:t>
        <a:bodyPr/>
        <a:lstStyle/>
        <a:p>
          <a:endParaRPr lang="fr-FR"/>
        </a:p>
      </dgm:t>
    </dgm:pt>
    <dgm:pt modelId="{8B2480EE-C328-A64E-AEEC-E718FEE8FCF0}" type="pres">
      <dgm:prSet presAssocID="{61852027-F4C0-B046-9010-A23B7DF934A5}" presName="hierRoot2" presStyleCnt="0">
        <dgm:presLayoutVars>
          <dgm:hierBranch val="init"/>
        </dgm:presLayoutVars>
      </dgm:prSet>
      <dgm:spPr/>
    </dgm:pt>
    <dgm:pt modelId="{25BD046F-5D93-294F-932A-4DA66E8156F7}" type="pres">
      <dgm:prSet presAssocID="{61852027-F4C0-B046-9010-A23B7DF934A5}" presName="rootComposite" presStyleCnt="0"/>
      <dgm:spPr/>
    </dgm:pt>
    <dgm:pt modelId="{F392D16E-A804-FD45-852A-BDC67235C5EF}" type="pres">
      <dgm:prSet presAssocID="{61852027-F4C0-B046-9010-A23B7DF934A5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42D8D94-3286-4441-95DC-83745263B2C9}" type="pres">
      <dgm:prSet presAssocID="{61852027-F4C0-B046-9010-A23B7DF934A5}" presName="rootConnector" presStyleLbl="node3" presStyleIdx="0" presStyleCnt="3"/>
      <dgm:spPr/>
      <dgm:t>
        <a:bodyPr/>
        <a:lstStyle/>
        <a:p>
          <a:endParaRPr lang="fr-FR"/>
        </a:p>
      </dgm:t>
    </dgm:pt>
    <dgm:pt modelId="{ECA253B6-C357-3A43-8763-56D459274597}" type="pres">
      <dgm:prSet presAssocID="{61852027-F4C0-B046-9010-A23B7DF934A5}" presName="hierChild4" presStyleCnt="0"/>
      <dgm:spPr/>
    </dgm:pt>
    <dgm:pt modelId="{2DF0664F-94FD-1047-95DF-9F48584B5292}" type="pres">
      <dgm:prSet presAssocID="{61852027-F4C0-B046-9010-A23B7DF934A5}" presName="hierChild5" presStyleCnt="0"/>
      <dgm:spPr/>
    </dgm:pt>
    <dgm:pt modelId="{B433DC57-C639-DD44-B404-2A12AD5DA4FD}" type="pres">
      <dgm:prSet presAssocID="{F268022D-6F3D-3543-A5D3-A23F96BFAB8D}" presName="hierChild5" presStyleCnt="0"/>
      <dgm:spPr/>
    </dgm:pt>
    <dgm:pt modelId="{4A257DC8-2084-474B-9AFF-4293537B9BAD}" type="pres">
      <dgm:prSet presAssocID="{044F242A-1ED5-614D-B57F-BBF34869FFE9}" presName="Name37" presStyleLbl="parChTrans1D2" presStyleIdx="1" presStyleCnt="3"/>
      <dgm:spPr/>
      <dgm:t>
        <a:bodyPr/>
        <a:lstStyle/>
        <a:p>
          <a:endParaRPr lang="fr-FR"/>
        </a:p>
      </dgm:t>
    </dgm:pt>
    <dgm:pt modelId="{491057CB-0FBC-9842-B46F-4C06D1997131}" type="pres">
      <dgm:prSet presAssocID="{79985E12-1FF8-0542-8318-A653C41D8072}" presName="hierRoot2" presStyleCnt="0">
        <dgm:presLayoutVars>
          <dgm:hierBranch val="init"/>
        </dgm:presLayoutVars>
      </dgm:prSet>
      <dgm:spPr/>
    </dgm:pt>
    <dgm:pt modelId="{5A8E5877-C69B-874D-A198-2575B7B73C6C}" type="pres">
      <dgm:prSet presAssocID="{79985E12-1FF8-0542-8318-A653C41D8072}" presName="rootComposite" presStyleCnt="0"/>
      <dgm:spPr/>
    </dgm:pt>
    <dgm:pt modelId="{BE4C48FC-99BE-B14D-BE8C-F593F1D1C548}" type="pres">
      <dgm:prSet presAssocID="{79985E12-1FF8-0542-8318-A653C41D807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A3B6697-AEC3-9147-B5C4-BBCC2E9C75E7}" type="pres">
      <dgm:prSet presAssocID="{79985E12-1FF8-0542-8318-A653C41D8072}" presName="rootConnector" presStyleLbl="node2" presStyleIdx="1" presStyleCnt="3"/>
      <dgm:spPr/>
      <dgm:t>
        <a:bodyPr/>
        <a:lstStyle/>
        <a:p>
          <a:endParaRPr lang="fr-FR"/>
        </a:p>
      </dgm:t>
    </dgm:pt>
    <dgm:pt modelId="{3DCE1345-75D1-8141-8B60-A6E1E79438F7}" type="pres">
      <dgm:prSet presAssocID="{79985E12-1FF8-0542-8318-A653C41D8072}" presName="hierChild4" presStyleCnt="0"/>
      <dgm:spPr/>
    </dgm:pt>
    <dgm:pt modelId="{926C3C79-D417-A146-A1C5-3C637DAFB7ED}" type="pres">
      <dgm:prSet presAssocID="{82F5DAB5-1DE3-A54F-8458-EBDF34191C69}" presName="Name37" presStyleLbl="parChTrans1D3" presStyleIdx="1" presStyleCnt="3"/>
      <dgm:spPr/>
      <dgm:t>
        <a:bodyPr/>
        <a:lstStyle/>
        <a:p>
          <a:endParaRPr lang="fr-FR"/>
        </a:p>
      </dgm:t>
    </dgm:pt>
    <dgm:pt modelId="{C0629124-8262-3F4C-87CB-FFF45020C96D}" type="pres">
      <dgm:prSet presAssocID="{5512205E-8108-C24E-BCB7-99B552BC93DC}" presName="hierRoot2" presStyleCnt="0">
        <dgm:presLayoutVars>
          <dgm:hierBranch val="init"/>
        </dgm:presLayoutVars>
      </dgm:prSet>
      <dgm:spPr/>
    </dgm:pt>
    <dgm:pt modelId="{69F12B45-4F41-C545-89A2-23908B35225C}" type="pres">
      <dgm:prSet presAssocID="{5512205E-8108-C24E-BCB7-99B552BC93DC}" presName="rootComposite" presStyleCnt="0"/>
      <dgm:spPr/>
    </dgm:pt>
    <dgm:pt modelId="{C33AFD30-91CC-8A4A-BEA5-6775ABAB11B6}" type="pres">
      <dgm:prSet presAssocID="{5512205E-8108-C24E-BCB7-99B552BC93DC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A7A58F1-6957-FE43-8329-19479CC2BA77}" type="pres">
      <dgm:prSet presAssocID="{5512205E-8108-C24E-BCB7-99B552BC93DC}" presName="rootConnector" presStyleLbl="node3" presStyleIdx="1" presStyleCnt="3"/>
      <dgm:spPr/>
      <dgm:t>
        <a:bodyPr/>
        <a:lstStyle/>
        <a:p>
          <a:endParaRPr lang="fr-FR"/>
        </a:p>
      </dgm:t>
    </dgm:pt>
    <dgm:pt modelId="{FB0DC4C2-DEFB-BE45-BD0A-FCE26D9E74AC}" type="pres">
      <dgm:prSet presAssocID="{5512205E-8108-C24E-BCB7-99B552BC93DC}" presName="hierChild4" presStyleCnt="0"/>
      <dgm:spPr/>
    </dgm:pt>
    <dgm:pt modelId="{92D2BE39-2D2F-504F-8D6E-250C2092600D}" type="pres">
      <dgm:prSet presAssocID="{5512205E-8108-C24E-BCB7-99B552BC93DC}" presName="hierChild5" presStyleCnt="0"/>
      <dgm:spPr/>
    </dgm:pt>
    <dgm:pt modelId="{6C52E537-07C1-4C40-A5CD-64DE9C37005C}" type="pres">
      <dgm:prSet presAssocID="{79985E12-1FF8-0542-8318-A653C41D8072}" presName="hierChild5" presStyleCnt="0"/>
      <dgm:spPr/>
    </dgm:pt>
    <dgm:pt modelId="{AC45209D-C102-5441-BBE1-36FA9517E199}" type="pres">
      <dgm:prSet presAssocID="{79AF9988-8BD1-354B-A8F2-FF5FB0833ACD}" presName="Name37" presStyleLbl="parChTrans1D2" presStyleIdx="2" presStyleCnt="3"/>
      <dgm:spPr/>
      <dgm:t>
        <a:bodyPr/>
        <a:lstStyle/>
        <a:p>
          <a:endParaRPr lang="fr-FR"/>
        </a:p>
      </dgm:t>
    </dgm:pt>
    <dgm:pt modelId="{6AD363D6-7627-094C-A742-FC76CAC815FA}" type="pres">
      <dgm:prSet presAssocID="{ADD263EE-845B-9F48-8BF9-957CFDD10651}" presName="hierRoot2" presStyleCnt="0">
        <dgm:presLayoutVars>
          <dgm:hierBranch val="init"/>
        </dgm:presLayoutVars>
      </dgm:prSet>
      <dgm:spPr/>
    </dgm:pt>
    <dgm:pt modelId="{97B4D8E7-6332-0D4D-813A-EFDD6F693ABE}" type="pres">
      <dgm:prSet presAssocID="{ADD263EE-845B-9F48-8BF9-957CFDD10651}" presName="rootComposite" presStyleCnt="0"/>
      <dgm:spPr/>
    </dgm:pt>
    <dgm:pt modelId="{09DF13C0-DB90-8D4E-B16E-7EE4AD0E4B09}" type="pres">
      <dgm:prSet presAssocID="{ADD263EE-845B-9F48-8BF9-957CFDD10651}" presName="rootText" presStyleLbl="node2" presStyleIdx="2" presStyleCnt="3" custScaleX="11532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C94CD71-2AF6-AE44-8A8D-6E31E781D2E5}" type="pres">
      <dgm:prSet presAssocID="{ADD263EE-845B-9F48-8BF9-957CFDD10651}" presName="rootConnector" presStyleLbl="node2" presStyleIdx="2" presStyleCnt="3"/>
      <dgm:spPr/>
      <dgm:t>
        <a:bodyPr/>
        <a:lstStyle/>
        <a:p>
          <a:endParaRPr lang="fr-FR"/>
        </a:p>
      </dgm:t>
    </dgm:pt>
    <dgm:pt modelId="{6B5BD60A-5D6E-6E4D-AB06-40F4C240B9AF}" type="pres">
      <dgm:prSet presAssocID="{ADD263EE-845B-9F48-8BF9-957CFDD10651}" presName="hierChild4" presStyleCnt="0"/>
      <dgm:spPr/>
    </dgm:pt>
    <dgm:pt modelId="{1930A5DD-B35A-E748-AF9B-8CD10C6D7BAE}" type="pres">
      <dgm:prSet presAssocID="{046297FF-1CA1-7444-8690-06DD2CD5303D}" presName="Name37" presStyleLbl="parChTrans1D3" presStyleIdx="2" presStyleCnt="3"/>
      <dgm:spPr/>
      <dgm:t>
        <a:bodyPr/>
        <a:lstStyle/>
        <a:p>
          <a:endParaRPr lang="fr-FR"/>
        </a:p>
      </dgm:t>
    </dgm:pt>
    <dgm:pt modelId="{228AA567-3915-5949-8C6B-1F1F79E402FF}" type="pres">
      <dgm:prSet presAssocID="{757FE032-27F3-1D42-BA7C-201AFEB5FCCC}" presName="hierRoot2" presStyleCnt="0">
        <dgm:presLayoutVars>
          <dgm:hierBranch val="init"/>
        </dgm:presLayoutVars>
      </dgm:prSet>
      <dgm:spPr/>
    </dgm:pt>
    <dgm:pt modelId="{3D962412-0066-C24D-8249-64A1907A3717}" type="pres">
      <dgm:prSet presAssocID="{757FE032-27F3-1D42-BA7C-201AFEB5FCCC}" presName="rootComposite" presStyleCnt="0"/>
      <dgm:spPr/>
    </dgm:pt>
    <dgm:pt modelId="{88DEBAA7-09A4-7D4F-97DB-1B5CFCCDD3DC}" type="pres">
      <dgm:prSet presAssocID="{757FE032-27F3-1D42-BA7C-201AFEB5FCCC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2082E76-7423-A84D-A448-D4419ED3FFFE}" type="pres">
      <dgm:prSet presAssocID="{757FE032-27F3-1D42-BA7C-201AFEB5FCCC}" presName="rootConnector" presStyleLbl="node3" presStyleIdx="2" presStyleCnt="3"/>
      <dgm:spPr/>
      <dgm:t>
        <a:bodyPr/>
        <a:lstStyle/>
        <a:p>
          <a:endParaRPr lang="fr-FR"/>
        </a:p>
      </dgm:t>
    </dgm:pt>
    <dgm:pt modelId="{0B8E8C89-93D3-EB4F-98D9-05C68992046E}" type="pres">
      <dgm:prSet presAssocID="{757FE032-27F3-1D42-BA7C-201AFEB5FCCC}" presName="hierChild4" presStyleCnt="0"/>
      <dgm:spPr/>
    </dgm:pt>
    <dgm:pt modelId="{8A93B43F-81D8-DC46-B8B6-F260D5F7B307}" type="pres">
      <dgm:prSet presAssocID="{757FE032-27F3-1D42-BA7C-201AFEB5FCCC}" presName="hierChild5" presStyleCnt="0"/>
      <dgm:spPr/>
    </dgm:pt>
    <dgm:pt modelId="{9D7A8F00-0F05-FE41-9B02-A8C6CD677842}" type="pres">
      <dgm:prSet presAssocID="{ADD263EE-845B-9F48-8BF9-957CFDD10651}" presName="hierChild5" presStyleCnt="0"/>
      <dgm:spPr/>
    </dgm:pt>
    <dgm:pt modelId="{64A09154-1946-8043-ADB1-6966DC3E2D6A}" type="pres">
      <dgm:prSet presAssocID="{ACA76E29-B852-D746-94BF-ABE01EA62258}" presName="hierChild3" presStyleCnt="0"/>
      <dgm:spPr/>
    </dgm:pt>
  </dgm:ptLst>
  <dgm:cxnLst>
    <dgm:cxn modelId="{7DD22BB2-DEDB-F249-A431-876EFAB1E844}" type="presOf" srcId="{ADD263EE-845B-9F48-8BF9-957CFDD10651}" destId="{FC94CD71-2AF6-AE44-8A8D-6E31E781D2E5}" srcOrd="1" destOrd="0" presId="urn:microsoft.com/office/officeart/2005/8/layout/orgChart1"/>
    <dgm:cxn modelId="{414B4E19-BAF7-DD4A-8219-5F623565E549}" type="presOf" srcId="{ADD263EE-845B-9F48-8BF9-957CFDD10651}" destId="{09DF13C0-DB90-8D4E-B16E-7EE4AD0E4B09}" srcOrd="0" destOrd="0" presId="urn:microsoft.com/office/officeart/2005/8/layout/orgChart1"/>
    <dgm:cxn modelId="{F5074560-88EF-4E47-8527-A0C942499E06}" srcId="{F268022D-6F3D-3543-A5D3-A23F96BFAB8D}" destId="{61852027-F4C0-B046-9010-A23B7DF934A5}" srcOrd="0" destOrd="0" parTransId="{FC78FDD6-EC0C-1944-A71A-EC101D3047D9}" sibTransId="{9E7AC7A8-B919-8F40-ACBB-31D8C56A40A1}"/>
    <dgm:cxn modelId="{31785093-FE42-E14A-9633-FFBDBC56F659}" type="presOf" srcId="{044F242A-1ED5-614D-B57F-BBF34869FFE9}" destId="{4A257DC8-2084-474B-9AFF-4293537B9BAD}" srcOrd="0" destOrd="0" presId="urn:microsoft.com/office/officeart/2005/8/layout/orgChart1"/>
    <dgm:cxn modelId="{E4A00919-15EA-D242-9587-84284F1CB8D2}" type="presOf" srcId="{5512205E-8108-C24E-BCB7-99B552BC93DC}" destId="{C33AFD30-91CC-8A4A-BEA5-6775ABAB11B6}" srcOrd="0" destOrd="0" presId="urn:microsoft.com/office/officeart/2005/8/layout/orgChart1"/>
    <dgm:cxn modelId="{F3F2F32B-A631-6A43-AE6A-624C524ED1C1}" srcId="{79985E12-1FF8-0542-8318-A653C41D8072}" destId="{5512205E-8108-C24E-BCB7-99B552BC93DC}" srcOrd="0" destOrd="0" parTransId="{82F5DAB5-1DE3-A54F-8458-EBDF34191C69}" sibTransId="{C7E43E43-6247-2041-ACBF-38C2420F04C2}"/>
    <dgm:cxn modelId="{B4B9AE10-EFE0-C145-85C7-5FBC24CBB2C2}" srcId="{B74B8234-2C5E-EF40-A4C1-E52E5C05D1B3}" destId="{ACA76E29-B852-D746-94BF-ABE01EA62258}" srcOrd="0" destOrd="0" parTransId="{F6840D14-AD94-F64A-BF58-BF8F7C2983AF}" sibTransId="{CD98DDEB-9BEC-8141-9BB1-8B8593D95993}"/>
    <dgm:cxn modelId="{370C2169-8883-D248-8C78-79AC91C652D7}" type="presOf" srcId="{757FE032-27F3-1D42-BA7C-201AFEB5FCCC}" destId="{88DEBAA7-09A4-7D4F-97DB-1B5CFCCDD3DC}" srcOrd="0" destOrd="0" presId="urn:microsoft.com/office/officeart/2005/8/layout/orgChart1"/>
    <dgm:cxn modelId="{DD01B997-073F-2740-BB76-735A6E2C7B00}" type="presOf" srcId="{5512205E-8108-C24E-BCB7-99B552BC93DC}" destId="{7A7A58F1-6957-FE43-8329-19479CC2BA77}" srcOrd="1" destOrd="0" presId="urn:microsoft.com/office/officeart/2005/8/layout/orgChart1"/>
    <dgm:cxn modelId="{05DF728C-4BDF-0B46-B695-E553BA878FEE}" type="presOf" srcId="{79AF9988-8BD1-354B-A8F2-FF5FB0833ACD}" destId="{AC45209D-C102-5441-BBE1-36FA9517E199}" srcOrd="0" destOrd="0" presId="urn:microsoft.com/office/officeart/2005/8/layout/orgChart1"/>
    <dgm:cxn modelId="{B2B197D7-63BC-254E-8DC6-9CE860D26E14}" srcId="{ADD263EE-845B-9F48-8BF9-957CFDD10651}" destId="{757FE032-27F3-1D42-BA7C-201AFEB5FCCC}" srcOrd="0" destOrd="0" parTransId="{046297FF-1CA1-7444-8690-06DD2CD5303D}" sibTransId="{1C4B96ED-559A-6F48-8E63-9FE755E30C60}"/>
    <dgm:cxn modelId="{CD680C00-9F3F-C940-81AC-A76A074C8D08}" type="presOf" srcId="{FC78FDD6-EC0C-1944-A71A-EC101D3047D9}" destId="{50DD58F0-45D9-6D47-826A-D3A3E95F537A}" srcOrd="0" destOrd="0" presId="urn:microsoft.com/office/officeart/2005/8/layout/orgChart1"/>
    <dgm:cxn modelId="{CA8B405A-B6C8-5D4B-A134-0F8FB073B414}" type="presOf" srcId="{79985E12-1FF8-0542-8318-A653C41D8072}" destId="{BE4C48FC-99BE-B14D-BE8C-F593F1D1C548}" srcOrd="0" destOrd="0" presId="urn:microsoft.com/office/officeart/2005/8/layout/orgChart1"/>
    <dgm:cxn modelId="{34787E99-BAF2-7240-A5D0-068491E16F0B}" srcId="{ACA76E29-B852-D746-94BF-ABE01EA62258}" destId="{F268022D-6F3D-3543-A5D3-A23F96BFAB8D}" srcOrd="0" destOrd="0" parTransId="{B54E356D-E3E3-644A-A88F-4D0A7E714644}" sibTransId="{5C41BA24-4F54-FE40-BB02-F7441205A0D1}"/>
    <dgm:cxn modelId="{EFBE33D2-E2A8-F246-B2BB-731412F562C7}" type="presOf" srcId="{61852027-F4C0-B046-9010-A23B7DF934A5}" destId="{642D8D94-3286-4441-95DC-83745263B2C9}" srcOrd="1" destOrd="0" presId="urn:microsoft.com/office/officeart/2005/8/layout/orgChart1"/>
    <dgm:cxn modelId="{A659CDAD-7B46-844D-A539-52A1123A34CC}" type="presOf" srcId="{B74B8234-2C5E-EF40-A4C1-E52E5C05D1B3}" destId="{4D5EB218-8DD3-F742-B5D3-87A713E49746}" srcOrd="0" destOrd="0" presId="urn:microsoft.com/office/officeart/2005/8/layout/orgChart1"/>
    <dgm:cxn modelId="{3F5D2859-0786-4942-AEAA-D6F9831C5FED}" type="presOf" srcId="{ACA76E29-B852-D746-94BF-ABE01EA62258}" destId="{2107270F-1A7A-F347-B1AF-FEB09EBB1C7A}" srcOrd="0" destOrd="0" presId="urn:microsoft.com/office/officeart/2005/8/layout/orgChart1"/>
    <dgm:cxn modelId="{A5010667-5AA1-5149-814C-F52D60DBE127}" srcId="{ACA76E29-B852-D746-94BF-ABE01EA62258}" destId="{79985E12-1FF8-0542-8318-A653C41D8072}" srcOrd="1" destOrd="0" parTransId="{044F242A-1ED5-614D-B57F-BBF34869FFE9}" sibTransId="{A8E62493-1E8E-0049-889B-603B10ECC10D}"/>
    <dgm:cxn modelId="{33BFAFE9-2953-6947-A179-26C679306595}" type="presOf" srcId="{61852027-F4C0-B046-9010-A23B7DF934A5}" destId="{F392D16E-A804-FD45-852A-BDC67235C5EF}" srcOrd="0" destOrd="0" presId="urn:microsoft.com/office/officeart/2005/8/layout/orgChart1"/>
    <dgm:cxn modelId="{945A028B-9584-1541-854F-6BE3190DD275}" type="presOf" srcId="{ACA76E29-B852-D746-94BF-ABE01EA62258}" destId="{098ACDFF-9711-DD4C-A4B0-280CE3033D59}" srcOrd="1" destOrd="0" presId="urn:microsoft.com/office/officeart/2005/8/layout/orgChart1"/>
    <dgm:cxn modelId="{3B9D68FB-84D9-EB47-8EF7-6D19A4C4D794}" type="presOf" srcId="{F268022D-6F3D-3543-A5D3-A23F96BFAB8D}" destId="{98C20B3C-D7EF-F84B-A2C6-D2D5C623BDF4}" srcOrd="0" destOrd="0" presId="urn:microsoft.com/office/officeart/2005/8/layout/orgChart1"/>
    <dgm:cxn modelId="{682E391E-B07F-0342-A693-07D97F117EA6}" type="presOf" srcId="{046297FF-1CA1-7444-8690-06DD2CD5303D}" destId="{1930A5DD-B35A-E748-AF9B-8CD10C6D7BAE}" srcOrd="0" destOrd="0" presId="urn:microsoft.com/office/officeart/2005/8/layout/orgChart1"/>
    <dgm:cxn modelId="{4FBA2CB5-31E4-014C-AC3C-75D266C93BA0}" srcId="{ACA76E29-B852-D746-94BF-ABE01EA62258}" destId="{ADD263EE-845B-9F48-8BF9-957CFDD10651}" srcOrd="2" destOrd="0" parTransId="{79AF9988-8BD1-354B-A8F2-FF5FB0833ACD}" sibTransId="{01C3B4E4-A3F7-4743-8A9C-C122A29DA42F}"/>
    <dgm:cxn modelId="{0F266179-97AA-674E-A8FB-7F5347F4D40E}" type="presOf" srcId="{79985E12-1FF8-0542-8318-A653C41D8072}" destId="{9A3B6697-AEC3-9147-B5C4-BBCC2E9C75E7}" srcOrd="1" destOrd="0" presId="urn:microsoft.com/office/officeart/2005/8/layout/orgChart1"/>
    <dgm:cxn modelId="{8CCB1A9A-1FB3-3D4A-8481-C18C3639DBBD}" type="presOf" srcId="{757FE032-27F3-1D42-BA7C-201AFEB5FCCC}" destId="{72082E76-7423-A84D-A448-D4419ED3FFFE}" srcOrd="1" destOrd="0" presId="urn:microsoft.com/office/officeart/2005/8/layout/orgChart1"/>
    <dgm:cxn modelId="{9C97C56E-C0DF-AB49-A39B-AFFF147829D8}" type="presOf" srcId="{82F5DAB5-1DE3-A54F-8458-EBDF34191C69}" destId="{926C3C79-D417-A146-A1C5-3C637DAFB7ED}" srcOrd="0" destOrd="0" presId="urn:microsoft.com/office/officeart/2005/8/layout/orgChart1"/>
    <dgm:cxn modelId="{C0A836E3-F0BA-EE44-BDAB-3F9AB802FD7E}" type="presOf" srcId="{F268022D-6F3D-3543-A5D3-A23F96BFAB8D}" destId="{8F100A87-8B31-2B48-A94E-2176AD80D245}" srcOrd="1" destOrd="0" presId="urn:microsoft.com/office/officeart/2005/8/layout/orgChart1"/>
    <dgm:cxn modelId="{7F58F698-4BC0-874D-866B-7E08020A449B}" type="presOf" srcId="{B54E356D-E3E3-644A-A88F-4D0A7E714644}" destId="{974414D6-0FA8-1345-B080-84E82188B917}" srcOrd="0" destOrd="0" presId="urn:microsoft.com/office/officeart/2005/8/layout/orgChart1"/>
    <dgm:cxn modelId="{37E8E12D-6F57-F94B-865D-C40BFC469029}" type="presParOf" srcId="{4D5EB218-8DD3-F742-B5D3-87A713E49746}" destId="{6C149EE8-1EC9-A749-9EB5-4630B9A4EAE9}" srcOrd="0" destOrd="0" presId="urn:microsoft.com/office/officeart/2005/8/layout/orgChart1"/>
    <dgm:cxn modelId="{DA5E4A91-DE88-CB4F-A79C-7F921C61146B}" type="presParOf" srcId="{6C149EE8-1EC9-A749-9EB5-4630B9A4EAE9}" destId="{AC7DD9D6-A1DE-2448-A872-0104B8EE1656}" srcOrd="0" destOrd="0" presId="urn:microsoft.com/office/officeart/2005/8/layout/orgChart1"/>
    <dgm:cxn modelId="{D7389E94-B7CE-9148-A774-7BC5B4FCC3C7}" type="presParOf" srcId="{AC7DD9D6-A1DE-2448-A872-0104B8EE1656}" destId="{2107270F-1A7A-F347-B1AF-FEB09EBB1C7A}" srcOrd="0" destOrd="0" presId="urn:microsoft.com/office/officeart/2005/8/layout/orgChart1"/>
    <dgm:cxn modelId="{DAB89415-450B-7E4C-B05C-87A5EC3A383B}" type="presParOf" srcId="{AC7DD9D6-A1DE-2448-A872-0104B8EE1656}" destId="{098ACDFF-9711-DD4C-A4B0-280CE3033D59}" srcOrd="1" destOrd="0" presId="urn:microsoft.com/office/officeart/2005/8/layout/orgChart1"/>
    <dgm:cxn modelId="{52617BEE-E099-934E-A19F-A2F05F77025D}" type="presParOf" srcId="{6C149EE8-1EC9-A749-9EB5-4630B9A4EAE9}" destId="{0ED6CEA5-2B91-7B40-9A76-2797BAF32057}" srcOrd="1" destOrd="0" presId="urn:microsoft.com/office/officeart/2005/8/layout/orgChart1"/>
    <dgm:cxn modelId="{CC5F0566-F8CD-DB46-A711-DD1E210ECE06}" type="presParOf" srcId="{0ED6CEA5-2B91-7B40-9A76-2797BAF32057}" destId="{974414D6-0FA8-1345-B080-84E82188B917}" srcOrd="0" destOrd="0" presId="urn:microsoft.com/office/officeart/2005/8/layout/orgChart1"/>
    <dgm:cxn modelId="{DEF098B3-FF01-754F-9140-CEBB76F30DAC}" type="presParOf" srcId="{0ED6CEA5-2B91-7B40-9A76-2797BAF32057}" destId="{F1BD42F1-00B1-0B46-A7DD-CC44BBF93C06}" srcOrd="1" destOrd="0" presId="urn:microsoft.com/office/officeart/2005/8/layout/orgChart1"/>
    <dgm:cxn modelId="{28F2CBEB-6AE7-EE40-9C05-7940CDFC8CFC}" type="presParOf" srcId="{F1BD42F1-00B1-0B46-A7DD-CC44BBF93C06}" destId="{E23990ED-D505-5243-BCFA-B1BA6ABA8836}" srcOrd="0" destOrd="0" presId="urn:microsoft.com/office/officeart/2005/8/layout/orgChart1"/>
    <dgm:cxn modelId="{4C2A5E55-2A2E-D341-9378-628FAA13BC2D}" type="presParOf" srcId="{E23990ED-D505-5243-BCFA-B1BA6ABA8836}" destId="{98C20B3C-D7EF-F84B-A2C6-D2D5C623BDF4}" srcOrd="0" destOrd="0" presId="urn:microsoft.com/office/officeart/2005/8/layout/orgChart1"/>
    <dgm:cxn modelId="{16915FB8-50AF-2440-8B5E-E5B506BACB4E}" type="presParOf" srcId="{E23990ED-D505-5243-BCFA-B1BA6ABA8836}" destId="{8F100A87-8B31-2B48-A94E-2176AD80D245}" srcOrd="1" destOrd="0" presId="urn:microsoft.com/office/officeart/2005/8/layout/orgChart1"/>
    <dgm:cxn modelId="{FBED8A6C-3F48-B74A-8214-EACE69C0C4BE}" type="presParOf" srcId="{F1BD42F1-00B1-0B46-A7DD-CC44BBF93C06}" destId="{64EDF437-2530-BF49-A92E-E41C461F83A3}" srcOrd="1" destOrd="0" presId="urn:microsoft.com/office/officeart/2005/8/layout/orgChart1"/>
    <dgm:cxn modelId="{8C10EDE1-B699-7742-A4F0-79F051F6728D}" type="presParOf" srcId="{64EDF437-2530-BF49-A92E-E41C461F83A3}" destId="{50DD58F0-45D9-6D47-826A-D3A3E95F537A}" srcOrd="0" destOrd="0" presId="urn:microsoft.com/office/officeart/2005/8/layout/orgChart1"/>
    <dgm:cxn modelId="{8E45463C-F1B5-F949-BB8C-6DACC2A03E98}" type="presParOf" srcId="{64EDF437-2530-BF49-A92E-E41C461F83A3}" destId="{8B2480EE-C328-A64E-AEEC-E718FEE8FCF0}" srcOrd="1" destOrd="0" presId="urn:microsoft.com/office/officeart/2005/8/layout/orgChart1"/>
    <dgm:cxn modelId="{199CD09F-D7CC-604E-8D6A-FED7D1810575}" type="presParOf" srcId="{8B2480EE-C328-A64E-AEEC-E718FEE8FCF0}" destId="{25BD046F-5D93-294F-932A-4DA66E8156F7}" srcOrd="0" destOrd="0" presId="urn:microsoft.com/office/officeart/2005/8/layout/orgChart1"/>
    <dgm:cxn modelId="{5DF12C3D-8785-8B48-847D-48C6331661C1}" type="presParOf" srcId="{25BD046F-5D93-294F-932A-4DA66E8156F7}" destId="{F392D16E-A804-FD45-852A-BDC67235C5EF}" srcOrd="0" destOrd="0" presId="urn:microsoft.com/office/officeart/2005/8/layout/orgChart1"/>
    <dgm:cxn modelId="{287900D8-70A9-3E46-BEFD-6C04D658B2B0}" type="presParOf" srcId="{25BD046F-5D93-294F-932A-4DA66E8156F7}" destId="{642D8D94-3286-4441-95DC-83745263B2C9}" srcOrd="1" destOrd="0" presId="urn:microsoft.com/office/officeart/2005/8/layout/orgChart1"/>
    <dgm:cxn modelId="{1C3FB7CD-498B-B241-BC27-9D61C6FE94FD}" type="presParOf" srcId="{8B2480EE-C328-A64E-AEEC-E718FEE8FCF0}" destId="{ECA253B6-C357-3A43-8763-56D459274597}" srcOrd="1" destOrd="0" presId="urn:microsoft.com/office/officeart/2005/8/layout/orgChart1"/>
    <dgm:cxn modelId="{9D2F1184-A1D3-6D4D-BFEB-924E2E98DE67}" type="presParOf" srcId="{8B2480EE-C328-A64E-AEEC-E718FEE8FCF0}" destId="{2DF0664F-94FD-1047-95DF-9F48584B5292}" srcOrd="2" destOrd="0" presId="urn:microsoft.com/office/officeart/2005/8/layout/orgChart1"/>
    <dgm:cxn modelId="{39F49D13-932D-8F42-88AA-323AD6FABFD3}" type="presParOf" srcId="{F1BD42F1-00B1-0B46-A7DD-CC44BBF93C06}" destId="{B433DC57-C639-DD44-B404-2A12AD5DA4FD}" srcOrd="2" destOrd="0" presId="urn:microsoft.com/office/officeart/2005/8/layout/orgChart1"/>
    <dgm:cxn modelId="{0843DCB9-8EFA-B649-81F1-302934D9884F}" type="presParOf" srcId="{0ED6CEA5-2B91-7B40-9A76-2797BAF32057}" destId="{4A257DC8-2084-474B-9AFF-4293537B9BAD}" srcOrd="2" destOrd="0" presId="urn:microsoft.com/office/officeart/2005/8/layout/orgChart1"/>
    <dgm:cxn modelId="{7CEE550B-00D9-F041-B5CE-F41D88F725E5}" type="presParOf" srcId="{0ED6CEA5-2B91-7B40-9A76-2797BAF32057}" destId="{491057CB-0FBC-9842-B46F-4C06D1997131}" srcOrd="3" destOrd="0" presId="urn:microsoft.com/office/officeart/2005/8/layout/orgChart1"/>
    <dgm:cxn modelId="{B159863A-4A43-584D-89F2-D32394EFE4E4}" type="presParOf" srcId="{491057CB-0FBC-9842-B46F-4C06D1997131}" destId="{5A8E5877-C69B-874D-A198-2575B7B73C6C}" srcOrd="0" destOrd="0" presId="urn:microsoft.com/office/officeart/2005/8/layout/orgChart1"/>
    <dgm:cxn modelId="{B6298EB9-B14B-374A-BD85-C0C829EBB3E7}" type="presParOf" srcId="{5A8E5877-C69B-874D-A198-2575B7B73C6C}" destId="{BE4C48FC-99BE-B14D-BE8C-F593F1D1C548}" srcOrd="0" destOrd="0" presId="urn:microsoft.com/office/officeart/2005/8/layout/orgChart1"/>
    <dgm:cxn modelId="{48C3C42A-6A5C-8F40-A531-15C1B92BE6F5}" type="presParOf" srcId="{5A8E5877-C69B-874D-A198-2575B7B73C6C}" destId="{9A3B6697-AEC3-9147-B5C4-BBCC2E9C75E7}" srcOrd="1" destOrd="0" presId="urn:microsoft.com/office/officeart/2005/8/layout/orgChart1"/>
    <dgm:cxn modelId="{7FFD326C-6BD0-0549-BA07-3C0A78E197D3}" type="presParOf" srcId="{491057CB-0FBC-9842-B46F-4C06D1997131}" destId="{3DCE1345-75D1-8141-8B60-A6E1E79438F7}" srcOrd="1" destOrd="0" presId="urn:microsoft.com/office/officeart/2005/8/layout/orgChart1"/>
    <dgm:cxn modelId="{F634BD70-1295-5C46-AF40-DC7522B6577A}" type="presParOf" srcId="{3DCE1345-75D1-8141-8B60-A6E1E79438F7}" destId="{926C3C79-D417-A146-A1C5-3C637DAFB7ED}" srcOrd="0" destOrd="0" presId="urn:microsoft.com/office/officeart/2005/8/layout/orgChart1"/>
    <dgm:cxn modelId="{00DA0094-B6B0-DC40-AEE7-052F31353E5A}" type="presParOf" srcId="{3DCE1345-75D1-8141-8B60-A6E1E79438F7}" destId="{C0629124-8262-3F4C-87CB-FFF45020C96D}" srcOrd="1" destOrd="0" presId="urn:microsoft.com/office/officeart/2005/8/layout/orgChart1"/>
    <dgm:cxn modelId="{C8623395-911A-AB44-8523-752410AFFBE0}" type="presParOf" srcId="{C0629124-8262-3F4C-87CB-FFF45020C96D}" destId="{69F12B45-4F41-C545-89A2-23908B35225C}" srcOrd="0" destOrd="0" presId="urn:microsoft.com/office/officeart/2005/8/layout/orgChart1"/>
    <dgm:cxn modelId="{41419DE9-FAE0-614E-91B1-8D448BECF0AB}" type="presParOf" srcId="{69F12B45-4F41-C545-89A2-23908B35225C}" destId="{C33AFD30-91CC-8A4A-BEA5-6775ABAB11B6}" srcOrd="0" destOrd="0" presId="urn:microsoft.com/office/officeart/2005/8/layout/orgChart1"/>
    <dgm:cxn modelId="{A6AE1FBA-C0F0-A04B-A96F-922F32904610}" type="presParOf" srcId="{69F12B45-4F41-C545-89A2-23908B35225C}" destId="{7A7A58F1-6957-FE43-8329-19479CC2BA77}" srcOrd="1" destOrd="0" presId="urn:microsoft.com/office/officeart/2005/8/layout/orgChart1"/>
    <dgm:cxn modelId="{2D4944C4-E8B2-7E45-8E18-CF6EB0827361}" type="presParOf" srcId="{C0629124-8262-3F4C-87CB-FFF45020C96D}" destId="{FB0DC4C2-DEFB-BE45-BD0A-FCE26D9E74AC}" srcOrd="1" destOrd="0" presId="urn:microsoft.com/office/officeart/2005/8/layout/orgChart1"/>
    <dgm:cxn modelId="{9DC11C35-D480-E046-BCAB-B8D3D666A579}" type="presParOf" srcId="{C0629124-8262-3F4C-87CB-FFF45020C96D}" destId="{92D2BE39-2D2F-504F-8D6E-250C2092600D}" srcOrd="2" destOrd="0" presId="urn:microsoft.com/office/officeart/2005/8/layout/orgChart1"/>
    <dgm:cxn modelId="{EC68054B-5134-2D41-AF5B-B5599B8660C7}" type="presParOf" srcId="{491057CB-0FBC-9842-B46F-4C06D1997131}" destId="{6C52E537-07C1-4C40-A5CD-64DE9C37005C}" srcOrd="2" destOrd="0" presId="urn:microsoft.com/office/officeart/2005/8/layout/orgChart1"/>
    <dgm:cxn modelId="{4931F7A3-AC0A-B04E-8132-1B7E1F60E503}" type="presParOf" srcId="{0ED6CEA5-2B91-7B40-9A76-2797BAF32057}" destId="{AC45209D-C102-5441-BBE1-36FA9517E199}" srcOrd="4" destOrd="0" presId="urn:microsoft.com/office/officeart/2005/8/layout/orgChart1"/>
    <dgm:cxn modelId="{C0B9D8A9-7F5F-5445-B437-630E1BEC6767}" type="presParOf" srcId="{0ED6CEA5-2B91-7B40-9A76-2797BAF32057}" destId="{6AD363D6-7627-094C-A742-FC76CAC815FA}" srcOrd="5" destOrd="0" presId="urn:microsoft.com/office/officeart/2005/8/layout/orgChart1"/>
    <dgm:cxn modelId="{2987CC3B-30C7-2A41-9031-814E925F30DF}" type="presParOf" srcId="{6AD363D6-7627-094C-A742-FC76CAC815FA}" destId="{97B4D8E7-6332-0D4D-813A-EFDD6F693ABE}" srcOrd="0" destOrd="0" presId="urn:microsoft.com/office/officeart/2005/8/layout/orgChart1"/>
    <dgm:cxn modelId="{8642A930-E6AF-EB4D-B457-28390193A965}" type="presParOf" srcId="{97B4D8E7-6332-0D4D-813A-EFDD6F693ABE}" destId="{09DF13C0-DB90-8D4E-B16E-7EE4AD0E4B09}" srcOrd="0" destOrd="0" presId="urn:microsoft.com/office/officeart/2005/8/layout/orgChart1"/>
    <dgm:cxn modelId="{08BFAC1B-FE9B-554A-A186-17540F1FD5EA}" type="presParOf" srcId="{97B4D8E7-6332-0D4D-813A-EFDD6F693ABE}" destId="{FC94CD71-2AF6-AE44-8A8D-6E31E781D2E5}" srcOrd="1" destOrd="0" presId="urn:microsoft.com/office/officeart/2005/8/layout/orgChart1"/>
    <dgm:cxn modelId="{F35F5638-D560-624C-BA21-21B34256C5A9}" type="presParOf" srcId="{6AD363D6-7627-094C-A742-FC76CAC815FA}" destId="{6B5BD60A-5D6E-6E4D-AB06-40F4C240B9AF}" srcOrd="1" destOrd="0" presId="urn:microsoft.com/office/officeart/2005/8/layout/orgChart1"/>
    <dgm:cxn modelId="{25318E19-D88E-8D43-9023-D22B517D5B2B}" type="presParOf" srcId="{6B5BD60A-5D6E-6E4D-AB06-40F4C240B9AF}" destId="{1930A5DD-B35A-E748-AF9B-8CD10C6D7BAE}" srcOrd="0" destOrd="0" presId="urn:microsoft.com/office/officeart/2005/8/layout/orgChart1"/>
    <dgm:cxn modelId="{3DF18CC0-4CAD-F748-B351-03CD748F7609}" type="presParOf" srcId="{6B5BD60A-5D6E-6E4D-AB06-40F4C240B9AF}" destId="{228AA567-3915-5949-8C6B-1F1F79E402FF}" srcOrd="1" destOrd="0" presId="urn:microsoft.com/office/officeart/2005/8/layout/orgChart1"/>
    <dgm:cxn modelId="{F77C4109-C654-6E42-A386-1BABF34F59F1}" type="presParOf" srcId="{228AA567-3915-5949-8C6B-1F1F79E402FF}" destId="{3D962412-0066-C24D-8249-64A1907A3717}" srcOrd="0" destOrd="0" presId="urn:microsoft.com/office/officeart/2005/8/layout/orgChart1"/>
    <dgm:cxn modelId="{AECE939D-FC58-5346-9B87-E3B3A3BD96C7}" type="presParOf" srcId="{3D962412-0066-C24D-8249-64A1907A3717}" destId="{88DEBAA7-09A4-7D4F-97DB-1B5CFCCDD3DC}" srcOrd="0" destOrd="0" presId="urn:microsoft.com/office/officeart/2005/8/layout/orgChart1"/>
    <dgm:cxn modelId="{5A650006-36AC-3045-9602-EC4955788F7D}" type="presParOf" srcId="{3D962412-0066-C24D-8249-64A1907A3717}" destId="{72082E76-7423-A84D-A448-D4419ED3FFFE}" srcOrd="1" destOrd="0" presId="urn:microsoft.com/office/officeart/2005/8/layout/orgChart1"/>
    <dgm:cxn modelId="{536F11B1-16DD-B643-82EF-9ABD62495CE2}" type="presParOf" srcId="{228AA567-3915-5949-8C6B-1F1F79E402FF}" destId="{0B8E8C89-93D3-EB4F-98D9-05C68992046E}" srcOrd="1" destOrd="0" presId="urn:microsoft.com/office/officeart/2005/8/layout/orgChart1"/>
    <dgm:cxn modelId="{9210F231-AF0E-4141-B60D-1633628A63BC}" type="presParOf" srcId="{228AA567-3915-5949-8C6B-1F1F79E402FF}" destId="{8A93B43F-81D8-DC46-B8B6-F260D5F7B307}" srcOrd="2" destOrd="0" presId="urn:microsoft.com/office/officeart/2005/8/layout/orgChart1"/>
    <dgm:cxn modelId="{A53033D0-18E0-1545-AB3B-AC9865613435}" type="presParOf" srcId="{6AD363D6-7627-094C-A742-FC76CAC815FA}" destId="{9D7A8F00-0F05-FE41-9B02-A8C6CD677842}" srcOrd="2" destOrd="0" presId="urn:microsoft.com/office/officeart/2005/8/layout/orgChart1"/>
    <dgm:cxn modelId="{5E05A799-AE85-6A49-9DAB-FDCD46D1B09C}" type="presParOf" srcId="{6C149EE8-1EC9-A749-9EB5-4630B9A4EAE9}" destId="{64A09154-1946-8043-ADB1-6966DC3E2D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74B8234-2C5E-EF40-A4C1-E52E5C05D1B3}" type="doc">
      <dgm:prSet loTypeId="urn:microsoft.com/office/officeart/2005/8/layout/orgChar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F268022D-6F3D-3543-A5D3-A23F96BFAB8D}">
      <dgm:prSet phldrT="[Texte]" custT="1"/>
      <dgm:spPr/>
      <dgm:t>
        <a:bodyPr/>
        <a:lstStyle/>
        <a:p>
          <a:r>
            <a:rPr lang="fr-FR" sz="1600" dirty="0"/>
            <a:t>MGUS</a:t>
          </a:r>
        </a:p>
      </dgm:t>
    </dgm:pt>
    <dgm:pt modelId="{5C41BA24-4F54-FE40-BB02-F7441205A0D1}" type="sibTrans" cxnId="{34787E99-BAF2-7240-A5D0-068491E16F0B}">
      <dgm:prSet/>
      <dgm:spPr/>
      <dgm:t>
        <a:bodyPr/>
        <a:lstStyle/>
        <a:p>
          <a:endParaRPr lang="fr-FR"/>
        </a:p>
      </dgm:t>
    </dgm:pt>
    <dgm:pt modelId="{B54E356D-E3E3-644A-A88F-4D0A7E714644}" type="parTrans" cxnId="{34787E99-BAF2-7240-A5D0-068491E16F0B}">
      <dgm:prSet/>
      <dgm:spPr/>
      <dgm:t>
        <a:bodyPr/>
        <a:lstStyle/>
        <a:p>
          <a:endParaRPr lang="fr-FR"/>
        </a:p>
      </dgm:t>
    </dgm:pt>
    <dgm:pt modelId="{79985E12-1FF8-0542-8318-A653C41D8072}">
      <dgm:prSet phldrT="[Texte]" custT="1"/>
      <dgm:spPr/>
      <dgm:t>
        <a:bodyPr/>
        <a:lstStyle/>
        <a:p>
          <a:r>
            <a:rPr lang="fr-FR" sz="1600" dirty="0"/>
            <a:t>MM / MW latent</a:t>
          </a:r>
        </a:p>
      </dgm:t>
    </dgm:pt>
    <dgm:pt modelId="{A8E62493-1E8E-0049-889B-603B10ECC10D}" type="sibTrans" cxnId="{A5010667-5AA1-5149-814C-F52D60DBE127}">
      <dgm:prSet/>
      <dgm:spPr/>
      <dgm:t>
        <a:bodyPr/>
        <a:lstStyle/>
        <a:p>
          <a:endParaRPr lang="fr-FR"/>
        </a:p>
      </dgm:t>
    </dgm:pt>
    <dgm:pt modelId="{044F242A-1ED5-614D-B57F-BBF34869FFE9}" type="parTrans" cxnId="{A5010667-5AA1-5149-814C-F52D60DBE127}">
      <dgm:prSet/>
      <dgm:spPr/>
      <dgm:t>
        <a:bodyPr/>
        <a:lstStyle/>
        <a:p>
          <a:endParaRPr lang="fr-FR"/>
        </a:p>
      </dgm:t>
    </dgm:pt>
    <dgm:pt modelId="{ADD263EE-845B-9F48-8BF9-957CFDD10651}">
      <dgm:prSet phldrT="[Texte]" custT="1"/>
      <dgm:spPr/>
      <dgm:t>
        <a:bodyPr/>
        <a:lstStyle/>
        <a:p>
          <a:r>
            <a:rPr lang="fr-FR" sz="1600" dirty="0">
              <a:solidFill>
                <a:schemeClr val="bg1"/>
              </a:solidFill>
            </a:rPr>
            <a:t>MM / MW symptomatique</a:t>
          </a:r>
        </a:p>
      </dgm:t>
    </dgm:pt>
    <dgm:pt modelId="{01C3B4E4-A3F7-4743-8A9C-C122A29DA42F}" type="sibTrans" cxnId="{4FBA2CB5-31E4-014C-AC3C-75D266C93BA0}">
      <dgm:prSet/>
      <dgm:spPr/>
      <dgm:t>
        <a:bodyPr/>
        <a:lstStyle/>
        <a:p>
          <a:endParaRPr lang="fr-FR"/>
        </a:p>
      </dgm:t>
    </dgm:pt>
    <dgm:pt modelId="{79AF9988-8BD1-354B-A8F2-FF5FB0833ACD}" type="parTrans" cxnId="{4FBA2CB5-31E4-014C-AC3C-75D266C93BA0}">
      <dgm:prSet/>
      <dgm:spPr/>
      <dgm:t>
        <a:bodyPr/>
        <a:lstStyle/>
        <a:p>
          <a:endParaRPr lang="fr-FR"/>
        </a:p>
      </dgm:t>
    </dgm:pt>
    <dgm:pt modelId="{ACA76E29-B852-D746-94BF-ABE01EA62258}">
      <dgm:prSet phldrT="[Texte]" custT="1"/>
      <dgm:spPr/>
      <dgm:t>
        <a:bodyPr/>
        <a:lstStyle/>
        <a:p>
          <a:r>
            <a:rPr lang="fr-FR" sz="3200" b="1" dirty="0"/>
            <a:t>Pic</a:t>
          </a:r>
        </a:p>
      </dgm:t>
    </dgm:pt>
    <dgm:pt modelId="{CD98DDEB-9BEC-8141-9BB1-8B8593D95993}" type="sibTrans" cxnId="{B4B9AE10-EFE0-C145-85C7-5FBC24CBB2C2}">
      <dgm:prSet/>
      <dgm:spPr/>
      <dgm:t>
        <a:bodyPr/>
        <a:lstStyle/>
        <a:p>
          <a:endParaRPr lang="fr-FR"/>
        </a:p>
      </dgm:t>
    </dgm:pt>
    <dgm:pt modelId="{F6840D14-AD94-F64A-BF58-BF8F7C2983AF}" type="parTrans" cxnId="{B4B9AE10-EFE0-C145-85C7-5FBC24CBB2C2}">
      <dgm:prSet/>
      <dgm:spPr/>
      <dgm:t>
        <a:bodyPr/>
        <a:lstStyle/>
        <a:p>
          <a:endParaRPr lang="fr-FR"/>
        </a:p>
      </dgm:t>
    </dgm:pt>
    <dgm:pt modelId="{61852027-F4C0-B046-9010-A23B7DF934A5}">
      <dgm:prSet phldrT="[Texte]" custT="1"/>
      <dgm:spPr/>
      <dgm:t>
        <a:bodyPr/>
        <a:lstStyle/>
        <a:p>
          <a:r>
            <a:rPr lang="fr-FR" sz="1600" dirty="0" err="1"/>
            <a:t>Ig</a:t>
          </a:r>
          <a:r>
            <a:rPr lang="fr-FR" sz="1600" dirty="0"/>
            <a:t> monoclonale</a:t>
          </a:r>
        </a:p>
      </dgm:t>
    </dgm:pt>
    <dgm:pt modelId="{FC78FDD6-EC0C-1944-A71A-EC101D3047D9}" type="parTrans" cxnId="{F5074560-88EF-4E47-8527-A0C942499E06}">
      <dgm:prSet/>
      <dgm:spPr/>
      <dgm:t>
        <a:bodyPr/>
        <a:lstStyle/>
        <a:p>
          <a:endParaRPr lang="fr-FR"/>
        </a:p>
      </dgm:t>
    </dgm:pt>
    <dgm:pt modelId="{9E7AC7A8-B919-8F40-ACBB-31D8C56A40A1}" type="sibTrans" cxnId="{F5074560-88EF-4E47-8527-A0C942499E06}">
      <dgm:prSet/>
      <dgm:spPr/>
      <dgm:t>
        <a:bodyPr/>
        <a:lstStyle/>
        <a:p>
          <a:endParaRPr lang="fr-FR"/>
        </a:p>
      </dgm:t>
    </dgm:pt>
    <dgm:pt modelId="{757FE032-27F3-1D42-BA7C-201AFEB5FCCC}">
      <dgm:prSet/>
      <dgm:spPr/>
      <dgm:t>
        <a:bodyPr/>
        <a:lstStyle/>
        <a:p>
          <a:r>
            <a:rPr lang="fr-FR" dirty="0"/>
            <a:t>+ signes cliniques</a:t>
          </a:r>
        </a:p>
      </dgm:t>
    </dgm:pt>
    <dgm:pt modelId="{046297FF-1CA1-7444-8690-06DD2CD5303D}" type="parTrans" cxnId="{B2B197D7-63BC-254E-8DC6-9CE860D26E14}">
      <dgm:prSet/>
      <dgm:spPr/>
      <dgm:t>
        <a:bodyPr/>
        <a:lstStyle/>
        <a:p>
          <a:endParaRPr lang="fr-FR"/>
        </a:p>
      </dgm:t>
    </dgm:pt>
    <dgm:pt modelId="{1C4B96ED-559A-6F48-8E63-9FE755E30C60}" type="sibTrans" cxnId="{B2B197D7-63BC-254E-8DC6-9CE860D26E14}">
      <dgm:prSet/>
      <dgm:spPr/>
      <dgm:t>
        <a:bodyPr/>
        <a:lstStyle/>
        <a:p>
          <a:endParaRPr lang="fr-FR"/>
        </a:p>
      </dgm:t>
    </dgm:pt>
    <dgm:pt modelId="{5512205E-8108-C24E-BCB7-99B552BC93DC}">
      <dgm:prSet/>
      <dgm:spPr/>
      <dgm:t>
        <a:bodyPr/>
        <a:lstStyle/>
        <a:p>
          <a:r>
            <a:rPr lang="fr-FR" dirty="0"/>
            <a:t>+ </a:t>
          </a:r>
          <a:r>
            <a:rPr lang="fr-FR" dirty="0" err="1"/>
            <a:t>plasmocytose</a:t>
          </a:r>
          <a:r>
            <a:rPr lang="fr-FR" dirty="0"/>
            <a:t> médullaire &gt; 10%</a:t>
          </a:r>
        </a:p>
      </dgm:t>
    </dgm:pt>
    <dgm:pt modelId="{82F5DAB5-1DE3-A54F-8458-EBDF34191C69}" type="parTrans" cxnId="{F3F2F32B-A631-6A43-AE6A-624C524ED1C1}">
      <dgm:prSet/>
      <dgm:spPr/>
      <dgm:t>
        <a:bodyPr/>
        <a:lstStyle/>
        <a:p>
          <a:endParaRPr lang="fr-FR"/>
        </a:p>
      </dgm:t>
    </dgm:pt>
    <dgm:pt modelId="{C7E43E43-6247-2041-ACBF-38C2420F04C2}" type="sibTrans" cxnId="{F3F2F32B-A631-6A43-AE6A-624C524ED1C1}">
      <dgm:prSet/>
      <dgm:spPr/>
      <dgm:t>
        <a:bodyPr/>
        <a:lstStyle/>
        <a:p>
          <a:endParaRPr lang="fr-FR"/>
        </a:p>
      </dgm:t>
    </dgm:pt>
    <dgm:pt modelId="{4D5EB218-8DD3-F742-B5D3-87A713E49746}" type="pres">
      <dgm:prSet presAssocID="{B74B8234-2C5E-EF40-A4C1-E52E5C05D1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C149EE8-1EC9-A749-9EB5-4630B9A4EAE9}" type="pres">
      <dgm:prSet presAssocID="{ACA76E29-B852-D746-94BF-ABE01EA62258}" presName="hierRoot1" presStyleCnt="0">
        <dgm:presLayoutVars>
          <dgm:hierBranch val="init"/>
        </dgm:presLayoutVars>
      </dgm:prSet>
      <dgm:spPr/>
    </dgm:pt>
    <dgm:pt modelId="{AC7DD9D6-A1DE-2448-A872-0104B8EE1656}" type="pres">
      <dgm:prSet presAssocID="{ACA76E29-B852-D746-94BF-ABE01EA62258}" presName="rootComposite1" presStyleCnt="0"/>
      <dgm:spPr/>
    </dgm:pt>
    <dgm:pt modelId="{2107270F-1A7A-F347-B1AF-FEB09EBB1C7A}" type="pres">
      <dgm:prSet presAssocID="{ACA76E29-B852-D746-94BF-ABE01EA62258}" presName="rootText1" presStyleLbl="node0" presStyleIdx="0" presStyleCnt="1" custLinFactNeighborY="-59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98ACDFF-9711-DD4C-A4B0-280CE3033D59}" type="pres">
      <dgm:prSet presAssocID="{ACA76E29-B852-D746-94BF-ABE01EA6225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ED6CEA5-2B91-7B40-9A76-2797BAF32057}" type="pres">
      <dgm:prSet presAssocID="{ACA76E29-B852-D746-94BF-ABE01EA62258}" presName="hierChild2" presStyleCnt="0"/>
      <dgm:spPr/>
    </dgm:pt>
    <dgm:pt modelId="{974414D6-0FA8-1345-B080-84E82188B917}" type="pres">
      <dgm:prSet presAssocID="{B54E356D-E3E3-644A-A88F-4D0A7E714644}" presName="Name37" presStyleLbl="parChTrans1D2" presStyleIdx="0" presStyleCnt="3"/>
      <dgm:spPr/>
      <dgm:t>
        <a:bodyPr/>
        <a:lstStyle/>
        <a:p>
          <a:endParaRPr lang="fr-FR"/>
        </a:p>
      </dgm:t>
    </dgm:pt>
    <dgm:pt modelId="{F1BD42F1-00B1-0B46-A7DD-CC44BBF93C06}" type="pres">
      <dgm:prSet presAssocID="{F268022D-6F3D-3543-A5D3-A23F96BFAB8D}" presName="hierRoot2" presStyleCnt="0">
        <dgm:presLayoutVars>
          <dgm:hierBranch val="init"/>
        </dgm:presLayoutVars>
      </dgm:prSet>
      <dgm:spPr/>
    </dgm:pt>
    <dgm:pt modelId="{E23990ED-D505-5243-BCFA-B1BA6ABA8836}" type="pres">
      <dgm:prSet presAssocID="{F268022D-6F3D-3543-A5D3-A23F96BFAB8D}" presName="rootComposite" presStyleCnt="0"/>
      <dgm:spPr/>
    </dgm:pt>
    <dgm:pt modelId="{98C20B3C-D7EF-F84B-A2C6-D2D5C623BDF4}" type="pres">
      <dgm:prSet presAssocID="{F268022D-6F3D-3543-A5D3-A23F96BFAB8D}" presName="rootText" presStyleLbl="node2" presStyleIdx="0" presStyleCnt="3" custLinFactNeighborX="-76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F100A87-8B31-2B48-A94E-2176AD80D245}" type="pres">
      <dgm:prSet presAssocID="{F268022D-6F3D-3543-A5D3-A23F96BFAB8D}" presName="rootConnector" presStyleLbl="node2" presStyleIdx="0" presStyleCnt="3"/>
      <dgm:spPr/>
      <dgm:t>
        <a:bodyPr/>
        <a:lstStyle/>
        <a:p>
          <a:endParaRPr lang="fr-FR"/>
        </a:p>
      </dgm:t>
    </dgm:pt>
    <dgm:pt modelId="{64EDF437-2530-BF49-A92E-E41C461F83A3}" type="pres">
      <dgm:prSet presAssocID="{F268022D-6F3D-3543-A5D3-A23F96BFAB8D}" presName="hierChild4" presStyleCnt="0"/>
      <dgm:spPr/>
    </dgm:pt>
    <dgm:pt modelId="{50DD58F0-45D9-6D47-826A-D3A3E95F537A}" type="pres">
      <dgm:prSet presAssocID="{FC78FDD6-EC0C-1944-A71A-EC101D3047D9}" presName="Name37" presStyleLbl="parChTrans1D3" presStyleIdx="0" presStyleCnt="3"/>
      <dgm:spPr/>
      <dgm:t>
        <a:bodyPr/>
        <a:lstStyle/>
        <a:p>
          <a:endParaRPr lang="fr-FR"/>
        </a:p>
      </dgm:t>
    </dgm:pt>
    <dgm:pt modelId="{8B2480EE-C328-A64E-AEEC-E718FEE8FCF0}" type="pres">
      <dgm:prSet presAssocID="{61852027-F4C0-B046-9010-A23B7DF934A5}" presName="hierRoot2" presStyleCnt="0">
        <dgm:presLayoutVars>
          <dgm:hierBranch val="init"/>
        </dgm:presLayoutVars>
      </dgm:prSet>
      <dgm:spPr/>
    </dgm:pt>
    <dgm:pt modelId="{25BD046F-5D93-294F-932A-4DA66E8156F7}" type="pres">
      <dgm:prSet presAssocID="{61852027-F4C0-B046-9010-A23B7DF934A5}" presName="rootComposite" presStyleCnt="0"/>
      <dgm:spPr/>
    </dgm:pt>
    <dgm:pt modelId="{F392D16E-A804-FD45-852A-BDC67235C5EF}" type="pres">
      <dgm:prSet presAssocID="{61852027-F4C0-B046-9010-A23B7DF934A5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42D8D94-3286-4441-95DC-83745263B2C9}" type="pres">
      <dgm:prSet presAssocID="{61852027-F4C0-B046-9010-A23B7DF934A5}" presName="rootConnector" presStyleLbl="node3" presStyleIdx="0" presStyleCnt="3"/>
      <dgm:spPr/>
      <dgm:t>
        <a:bodyPr/>
        <a:lstStyle/>
        <a:p>
          <a:endParaRPr lang="fr-FR"/>
        </a:p>
      </dgm:t>
    </dgm:pt>
    <dgm:pt modelId="{ECA253B6-C357-3A43-8763-56D459274597}" type="pres">
      <dgm:prSet presAssocID="{61852027-F4C0-B046-9010-A23B7DF934A5}" presName="hierChild4" presStyleCnt="0"/>
      <dgm:spPr/>
    </dgm:pt>
    <dgm:pt modelId="{2DF0664F-94FD-1047-95DF-9F48584B5292}" type="pres">
      <dgm:prSet presAssocID="{61852027-F4C0-B046-9010-A23B7DF934A5}" presName="hierChild5" presStyleCnt="0"/>
      <dgm:spPr/>
    </dgm:pt>
    <dgm:pt modelId="{B433DC57-C639-DD44-B404-2A12AD5DA4FD}" type="pres">
      <dgm:prSet presAssocID="{F268022D-6F3D-3543-A5D3-A23F96BFAB8D}" presName="hierChild5" presStyleCnt="0"/>
      <dgm:spPr/>
    </dgm:pt>
    <dgm:pt modelId="{4A257DC8-2084-474B-9AFF-4293537B9BAD}" type="pres">
      <dgm:prSet presAssocID="{044F242A-1ED5-614D-B57F-BBF34869FFE9}" presName="Name37" presStyleLbl="parChTrans1D2" presStyleIdx="1" presStyleCnt="3"/>
      <dgm:spPr/>
      <dgm:t>
        <a:bodyPr/>
        <a:lstStyle/>
        <a:p>
          <a:endParaRPr lang="fr-FR"/>
        </a:p>
      </dgm:t>
    </dgm:pt>
    <dgm:pt modelId="{491057CB-0FBC-9842-B46F-4C06D1997131}" type="pres">
      <dgm:prSet presAssocID="{79985E12-1FF8-0542-8318-A653C41D8072}" presName="hierRoot2" presStyleCnt="0">
        <dgm:presLayoutVars>
          <dgm:hierBranch val="init"/>
        </dgm:presLayoutVars>
      </dgm:prSet>
      <dgm:spPr/>
    </dgm:pt>
    <dgm:pt modelId="{5A8E5877-C69B-874D-A198-2575B7B73C6C}" type="pres">
      <dgm:prSet presAssocID="{79985E12-1FF8-0542-8318-A653C41D8072}" presName="rootComposite" presStyleCnt="0"/>
      <dgm:spPr/>
    </dgm:pt>
    <dgm:pt modelId="{BE4C48FC-99BE-B14D-BE8C-F593F1D1C548}" type="pres">
      <dgm:prSet presAssocID="{79985E12-1FF8-0542-8318-A653C41D807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A3B6697-AEC3-9147-B5C4-BBCC2E9C75E7}" type="pres">
      <dgm:prSet presAssocID="{79985E12-1FF8-0542-8318-A653C41D8072}" presName="rootConnector" presStyleLbl="node2" presStyleIdx="1" presStyleCnt="3"/>
      <dgm:spPr/>
      <dgm:t>
        <a:bodyPr/>
        <a:lstStyle/>
        <a:p>
          <a:endParaRPr lang="fr-FR"/>
        </a:p>
      </dgm:t>
    </dgm:pt>
    <dgm:pt modelId="{3DCE1345-75D1-8141-8B60-A6E1E79438F7}" type="pres">
      <dgm:prSet presAssocID="{79985E12-1FF8-0542-8318-A653C41D8072}" presName="hierChild4" presStyleCnt="0"/>
      <dgm:spPr/>
    </dgm:pt>
    <dgm:pt modelId="{926C3C79-D417-A146-A1C5-3C637DAFB7ED}" type="pres">
      <dgm:prSet presAssocID="{82F5DAB5-1DE3-A54F-8458-EBDF34191C69}" presName="Name37" presStyleLbl="parChTrans1D3" presStyleIdx="1" presStyleCnt="3"/>
      <dgm:spPr/>
      <dgm:t>
        <a:bodyPr/>
        <a:lstStyle/>
        <a:p>
          <a:endParaRPr lang="fr-FR"/>
        </a:p>
      </dgm:t>
    </dgm:pt>
    <dgm:pt modelId="{C0629124-8262-3F4C-87CB-FFF45020C96D}" type="pres">
      <dgm:prSet presAssocID="{5512205E-8108-C24E-BCB7-99B552BC93DC}" presName="hierRoot2" presStyleCnt="0">
        <dgm:presLayoutVars>
          <dgm:hierBranch val="init"/>
        </dgm:presLayoutVars>
      </dgm:prSet>
      <dgm:spPr/>
    </dgm:pt>
    <dgm:pt modelId="{69F12B45-4F41-C545-89A2-23908B35225C}" type="pres">
      <dgm:prSet presAssocID="{5512205E-8108-C24E-BCB7-99B552BC93DC}" presName="rootComposite" presStyleCnt="0"/>
      <dgm:spPr/>
    </dgm:pt>
    <dgm:pt modelId="{C33AFD30-91CC-8A4A-BEA5-6775ABAB11B6}" type="pres">
      <dgm:prSet presAssocID="{5512205E-8108-C24E-BCB7-99B552BC93DC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A7A58F1-6957-FE43-8329-19479CC2BA77}" type="pres">
      <dgm:prSet presAssocID="{5512205E-8108-C24E-BCB7-99B552BC93DC}" presName="rootConnector" presStyleLbl="node3" presStyleIdx="1" presStyleCnt="3"/>
      <dgm:spPr/>
      <dgm:t>
        <a:bodyPr/>
        <a:lstStyle/>
        <a:p>
          <a:endParaRPr lang="fr-FR"/>
        </a:p>
      </dgm:t>
    </dgm:pt>
    <dgm:pt modelId="{FB0DC4C2-DEFB-BE45-BD0A-FCE26D9E74AC}" type="pres">
      <dgm:prSet presAssocID="{5512205E-8108-C24E-BCB7-99B552BC93DC}" presName="hierChild4" presStyleCnt="0"/>
      <dgm:spPr/>
    </dgm:pt>
    <dgm:pt modelId="{92D2BE39-2D2F-504F-8D6E-250C2092600D}" type="pres">
      <dgm:prSet presAssocID="{5512205E-8108-C24E-BCB7-99B552BC93DC}" presName="hierChild5" presStyleCnt="0"/>
      <dgm:spPr/>
    </dgm:pt>
    <dgm:pt modelId="{6C52E537-07C1-4C40-A5CD-64DE9C37005C}" type="pres">
      <dgm:prSet presAssocID="{79985E12-1FF8-0542-8318-A653C41D8072}" presName="hierChild5" presStyleCnt="0"/>
      <dgm:spPr/>
    </dgm:pt>
    <dgm:pt modelId="{AC45209D-C102-5441-BBE1-36FA9517E199}" type="pres">
      <dgm:prSet presAssocID="{79AF9988-8BD1-354B-A8F2-FF5FB0833ACD}" presName="Name37" presStyleLbl="parChTrans1D2" presStyleIdx="2" presStyleCnt="3"/>
      <dgm:spPr/>
      <dgm:t>
        <a:bodyPr/>
        <a:lstStyle/>
        <a:p>
          <a:endParaRPr lang="fr-FR"/>
        </a:p>
      </dgm:t>
    </dgm:pt>
    <dgm:pt modelId="{6AD363D6-7627-094C-A742-FC76CAC815FA}" type="pres">
      <dgm:prSet presAssocID="{ADD263EE-845B-9F48-8BF9-957CFDD10651}" presName="hierRoot2" presStyleCnt="0">
        <dgm:presLayoutVars>
          <dgm:hierBranch val="init"/>
        </dgm:presLayoutVars>
      </dgm:prSet>
      <dgm:spPr/>
    </dgm:pt>
    <dgm:pt modelId="{97B4D8E7-6332-0D4D-813A-EFDD6F693ABE}" type="pres">
      <dgm:prSet presAssocID="{ADD263EE-845B-9F48-8BF9-957CFDD10651}" presName="rootComposite" presStyleCnt="0"/>
      <dgm:spPr/>
    </dgm:pt>
    <dgm:pt modelId="{09DF13C0-DB90-8D4E-B16E-7EE4AD0E4B09}" type="pres">
      <dgm:prSet presAssocID="{ADD263EE-845B-9F48-8BF9-957CFDD10651}" presName="rootText" presStyleLbl="node2" presStyleIdx="2" presStyleCnt="3" custScaleX="11532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C94CD71-2AF6-AE44-8A8D-6E31E781D2E5}" type="pres">
      <dgm:prSet presAssocID="{ADD263EE-845B-9F48-8BF9-957CFDD10651}" presName="rootConnector" presStyleLbl="node2" presStyleIdx="2" presStyleCnt="3"/>
      <dgm:spPr/>
      <dgm:t>
        <a:bodyPr/>
        <a:lstStyle/>
        <a:p>
          <a:endParaRPr lang="fr-FR"/>
        </a:p>
      </dgm:t>
    </dgm:pt>
    <dgm:pt modelId="{6B5BD60A-5D6E-6E4D-AB06-40F4C240B9AF}" type="pres">
      <dgm:prSet presAssocID="{ADD263EE-845B-9F48-8BF9-957CFDD10651}" presName="hierChild4" presStyleCnt="0"/>
      <dgm:spPr/>
    </dgm:pt>
    <dgm:pt modelId="{1930A5DD-B35A-E748-AF9B-8CD10C6D7BAE}" type="pres">
      <dgm:prSet presAssocID="{046297FF-1CA1-7444-8690-06DD2CD5303D}" presName="Name37" presStyleLbl="parChTrans1D3" presStyleIdx="2" presStyleCnt="3"/>
      <dgm:spPr/>
      <dgm:t>
        <a:bodyPr/>
        <a:lstStyle/>
        <a:p>
          <a:endParaRPr lang="fr-FR"/>
        </a:p>
      </dgm:t>
    </dgm:pt>
    <dgm:pt modelId="{228AA567-3915-5949-8C6B-1F1F79E402FF}" type="pres">
      <dgm:prSet presAssocID="{757FE032-27F3-1D42-BA7C-201AFEB5FCCC}" presName="hierRoot2" presStyleCnt="0">
        <dgm:presLayoutVars>
          <dgm:hierBranch val="init"/>
        </dgm:presLayoutVars>
      </dgm:prSet>
      <dgm:spPr/>
    </dgm:pt>
    <dgm:pt modelId="{3D962412-0066-C24D-8249-64A1907A3717}" type="pres">
      <dgm:prSet presAssocID="{757FE032-27F3-1D42-BA7C-201AFEB5FCCC}" presName="rootComposite" presStyleCnt="0"/>
      <dgm:spPr/>
    </dgm:pt>
    <dgm:pt modelId="{88DEBAA7-09A4-7D4F-97DB-1B5CFCCDD3DC}" type="pres">
      <dgm:prSet presAssocID="{757FE032-27F3-1D42-BA7C-201AFEB5FCCC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2082E76-7423-A84D-A448-D4419ED3FFFE}" type="pres">
      <dgm:prSet presAssocID="{757FE032-27F3-1D42-BA7C-201AFEB5FCCC}" presName="rootConnector" presStyleLbl="node3" presStyleIdx="2" presStyleCnt="3"/>
      <dgm:spPr/>
      <dgm:t>
        <a:bodyPr/>
        <a:lstStyle/>
        <a:p>
          <a:endParaRPr lang="fr-FR"/>
        </a:p>
      </dgm:t>
    </dgm:pt>
    <dgm:pt modelId="{0B8E8C89-93D3-EB4F-98D9-05C68992046E}" type="pres">
      <dgm:prSet presAssocID="{757FE032-27F3-1D42-BA7C-201AFEB5FCCC}" presName="hierChild4" presStyleCnt="0"/>
      <dgm:spPr/>
    </dgm:pt>
    <dgm:pt modelId="{8A93B43F-81D8-DC46-B8B6-F260D5F7B307}" type="pres">
      <dgm:prSet presAssocID="{757FE032-27F3-1D42-BA7C-201AFEB5FCCC}" presName="hierChild5" presStyleCnt="0"/>
      <dgm:spPr/>
    </dgm:pt>
    <dgm:pt modelId="{9D7A8F00-0F05-FE41-9B02-A8C6CD677842}" type="pres">
      <dgm:prSet presAssocID="{ADD263EE-845B-9F48-8BF9-957CFDD10651}" presName="hierChild5" presStyleCnt="0"/>
      <dgm:spPr/>
    </dgm:pt>
    <dgm:pt modelId="{64A09154-1946-8043-ADB1-6966DC3E2D6A}" type="pres">
      <dgm:prSet presAssocID="{ACA76E29-B852-D746-94BF-ABE01EA62258}" presName="hierChild3" presStyleCnt="0"/>
      <dgm:spPr/>
    </dgm:pt>
  </dgm:ptLst>
  <dgm:cxnLst>
    <dgm:cxn modelId="{7DD22BB2-DEDB-F249-A431-876EFAB1E844}" type="presOf" srcId="{ADD263EE-845B-9F48-8BF9-957CFDD10651}" destId="{FC94CD71-2AF6-AE44-8A8D-6E31E781D2E5}" srcOrd="1" destOrd="0" presId="urn:microsoft.com/office/officeart/2005/8/layout/orgChart1"/>
    <dgm:cxn modelId="{414B4E19-BAF7-DD4A-8219-5F623565E549}" type="presOf" srcId="{ADD263EE-845B-9F48-8BF9-957CFDD10651}" destId="{09DF13C0-DB90-8D4E-B16E-7EE4AD0E4B09}" srcOrd="0" destOrd="0" presId="urn:microsoft.com/office/officeart/2005/8/layout/orgChart1"/>
    <dgm:cxn modelId="{F5074560-88EF-4E47-8527-A0C942499E06}" srcId="{F268022D-6F3D-3543-A5D3-A23F96BFAB8D}" destId="{61852027-F4C0-B046-9010-A23B7DF934A5}" srcOrd="0" destOrd="0" parTransId="{FC78FDD6-EC0C-1944-A71A-EC101D3047D9}" sibTransId="{9E7AC7A8-B919-8F40-ACBB-31D8C56A40A1}"/>
    <dgm:cxn modelId="{31785093-FE42-E14A-9633-FFBDBC56F659}" type="presOf" srcId="{044F242A-1ED5-614D-B57F-BBF34869FFE9}" destId="{4A257DC8-2084-474B-9AFF-4293537B9BAD}" srcOrd="0" destOrd="0" presId="urn:microsoft.com/office/officeart/2005/8/layout/orgChart1"/>
    <dgm:cxn modelId="{E4A00919-15EA-D242-9587-84284F1CB8D2}" type="presOf" srcId="{5512205E-8108-C24E-BCB7-99B552BC93DC}" destId="{C33AFD30-91CC-8A4A-BEA5-6775ABAB11B6}" srcOrd="0" destOrd="0" presId="urn:microsoft.com/office/officeart/2005/8/layout/orgChart1"/>
    <dgm:cxn modelId="{F3F2F32B-A631-6A43-AE6A-624C524ED1C1}" srcId="{79985E12-1FF8-0542-8318-A653C41D8072}" destId="{5512205E-8108-C24E-BCB7-99B552BC93DC}" srcOrd="0" destOrd="0" parTransId="{82F5DAB5-1DE3-A54F-8458-EBDF34191C69}" sibTransId="{C7E43E43-6247-2041-ACBF-38C2420F04C2}"/>
    <dgm:cxn modelId="{B4B9AE10-EFE0-C145-85C7-5FBC24CBB2C2}" srcId="{B74B8234-2C5E-EF40-A4C1-E52E5C05D1B3}" destId="{ACA76E29-B852-D746-94BF-ABE01EA62258}" srcOrd="0" destOrd="0" parTransId="{F6840D14-AD94-F64A-BF58-BF8F7C2983AF}" sibTransId="{CD98DDEB-9BEC-8141-9BB1-8B8593D95993}"/>
    <dgm:cxn modelId="{370C2169-8883-D248-8C78-79AC91C652D7}" type="presOf" srcId="{757FE032-27F3-1D42-BA7C-201AFEB5FCCC}" destId="{88DEBAA7-09A4-7D4F-97DB-1B5CFCCDD3DC}" srcOrd="0" destOrd="0" presId="urn:microsoft.com/office/officeart/2005/8/layout/orgChart1"/>
    <dgm:cxn modelId="{DD01B997-073F-2740-BB76-735A6E2C7B00}" type="presOf" srcId="{5512205E-8108-C24E-BCB7-99B552BC93DC}" destId="{7A7A58F1-6957-FE43-8329-19479CC2BA77}" srcOrd="1" destOrd="0" presId="urn:microsoft.com/office/officeart/2005/8/layout/orgChart1"/>
    <dgm:cxn modelId="{05DF728C-4BDF-0B46-B695-E553BA878FEE}" type="presOf" srcId="{79AF9988-8BD1-354B-A8F2-FF5FB0833ACD}" destId="{AC45209D-C102-5441-BBE1-36FA9517E199}" srcOrd="0" destOrd="0" presId="urn:microsoft.com/office/officeart/2005/8/layout/orgChart1"/>
    <dgm:cxn modelId="{B2B197D7-63BC-254E-8DC6-9CE860D26E14}" srcId="{ADD263EE-845B-9F48-8BF9-957CFDD10651}" destId="{757FE032-27F3-1D42-BA7C-201AFEB5FCCC}" srcOrd="0" destOrd="0" parTransId="{046297FF-1CA1-7444-8690-06DD2CD5303D}" sibTransId="{1C4B96ED-559A-6F48-8E63-9FE755E30C60}"/>
    <dgm:cxn modelId="{CD680C00-9F3F-C940-81AC-A76A074C8D08}" type="presOf" srcId="{FC78FDD6-EC0C-1944-A71A-EC101D3047D9}" destId="{50DD58F0-45D9-6D47-826A-D3A3E95F537A}" srcOrd="0" destOrd="0" presId="urn:microsoft.com/office/officeart/2005/8/layout/orgChart1"/>
    <dgm:cxn modelId="{CA8B405A-B6C8-5D4B-A134-0F8FB073B414}" type="presOf" srcId="{79985E12-1FF8-0542-8318-A653C41D8072}" destId="{BE4C48FC-99BE-B14D-BE8C-F593F1D1C548}" srcOrd="0" destOrd="0" presId="urn:microsoft.com/office/officeart/2005/8/layout/orgChart1"/>
    <dgm:cxn modelId="{34787E99-BAF2-7240-A5D0-068491E16F0B}" srcId="{ACA76E29-B852-D746-94BF-ABE01EA62258}" destId="{F268022D-6F3D-3543-A5D3-A23F96BFAB8D}" srcOrd="0" destOrd="0" parTransId="{B54E356D-E3E3-644A-A88F-4D0A7E714644}" sibTransId="{5C41BA24-4F54-FE40-BB02-F7441205A0D1}"/>
    <dgm:cxn modelId="{EFBE33D2-E2A8-F246-B2BB-731412F562C7}" type="presOf" srcId="{61852027-F4C0-B046-9010-A23B7DF934A5}" destId="{642D8D94-3286-4441-95DC-83745263B2C9}" srcOrd="1" destOrd="0" presId="urn:microsoft.com/office/officeart/2005/8/layout/orgChart1"/>
    <dgm:cxn modelId="{A659CDAD-7B46-844D-A539-52A1123A34CC}" type="presOf" srcId="{B74B8234-2C5E-EF40-A4C1-E52E5C05D1B3}" destId="{4D5EB218-8DD3-F742-B5D3-87A713E49746}" srcOrd="0" destOrd="0" presId="urn:microsoft.com/office/officeart/2005/8/layout/orgChart1"/>
    <dgm:cxn modelId="{3F5D2859-0786-4942-AEAA-D6F9831C5FED}" type="presOf" srcId="{ACA76E29-B852-D746-94BF-ABE01EA62258}" destId="{2107270F-1A7A-F347-B1AF-FEB09EBB1C7A}" srcOrd="0" destOrd="0" presId="urn:microsoft.com/office/officeart/2005/8/layout/orgChart1"/>
    <dgm:cxn modelId="{A5010667-5AA1-5149-814C-F52D60DBE127}" srcId="{ACA76E29-B852-D746-94BF-ABE01EA62258}" destId="{79985E12-1FF8-0542-8318-A653C41D8072}" srcOrd="1" destOrd="0" parTransId="{044F242A-1ED5-614D-B57F-BBF34869FFE9}" sibTransId="{A8E62493-1E8E-0049-889B-603B10ECC10D}"/>
    <dgm:cxn modelId="{33BFAFE9-2953-6947-A179-26C679306595}" type="presOf" srcId="{61852027-F4C0-B046-9010-A23B7DF934A5}" destId="{F392D16E-A804-FD45-852A-BDC67235C5EF}" srcOrd="0" destOrd="0" presId="urn:microsoft.com/office/officeart/2005/8/layout/orgChart1"/>
    <dgm:cxn modelId="{945A028B-9584-1541-854F-6BE3190DD275}" type="presOf" srcId="{ACA76E29-B852-D746-94BF-ABE01EA62258}" destId="{098ACDFF-9711-DD4C-A4B0-280CE3033D59}" srcOrd="1" destOrd="0" presId="urn:microsoft.com/office/officeart/2005/8/layout/orgChart1"/>
    <dgm:cxn modelId="{3B9D68FB-84D9-EB47-8EF7-6D19A4C4D794}" type="presOf" srcId="{F268022D-6F3D-3543-A5D3-A23F96BFAB8D}" destId="{98C20B3C-D7EF-F84B-A2C6-D2D5C623BDF4}" srcOrd="0" destOrd="0" presId="urn:microsoft.com/office/officeart/2005/8/layout/orgChart1"/>
    <dgm:cxn modelId="{682E391E-B07F-0342-A693-07D97F117EA6}" type="presOf" srcId="{046297FF-1CA1-7444-8690-06DD2CD5303D}" destId="{1930A5DD-B35A-E748-AF9B-8CD10C6D7BAE}" srcOrd="0" destOrd="0" presId="urn:microsoft.com/office/officeart/2005/8/layout/orgChart1"/>
    <dgm:cxn modelId="{4FBA2CB5-31E4-014C-AC3C-75D266C93BA0}" srcId="{ACA76E29-B852-D746-94BF-ABE01EA62258}" destId="{ADD263EE-845B-9F48-8BF9-957CFDD10651}" srcOrd="2" destOrd="0" parTransId="{79AF9988-8BD1-354B-A8F2-FF5FB0833ACD}" sibTransId="{01C3B4E4-A3F7-4743-8A9C-C122A29DA42F}"/>
    <dgm:cxn modelId="{0F266179-97AA-674E-A8FB-7F5347F4D40E}" type="presOf" srcId="{79985E12-1FF8-0542-8318-A653C41D8072}" destId="{9A3B6697-AEC3-9147-B5C4-BBCC2E9C75E7}" srcOrd="1" destOrd="0" presId="urn:microsoft.com/office/officeart/2005/8/layout/orgChart1"/>
    <dgm:cxn modelId="{8CCB1A9A-1FB3-3D4A-8481-C18C3639DBBD}" type="presOf" srcId="{757FE032-27F3-1D42-BA7C-201AFEB5FCCC}" destId="{72082E76-7423-A84D-A448-D4419ED3FFFE}" srcOrd="1" destOrd="0" presId="urn:microsoft.com/office/officeart/2005/8/layout/orgChart1"/>
    <dgm:cxn modelId="{9C97C56E-C0DF-AB49-A39B-AFFF147829D8}" type="presOf" srcId="{82F5DAB5-1DE3-A54F-8458-EBDF34191C69}" destId="{926C3C79-D417-A146-A1C5-3C637DAFB7ED}" srcOrd="0" destOrd="0" presId="urn:microsoft.com/office/officeart/2005/8/layout/orgChart1"/>
    <dgm:cxn modelId="{C0A836E3-F0BA-EE44-BDAB-3F9AB802FD7E}" type="presOf" srcId="{F268022D-6F3D-3543-A5D3-A23F96BFAB8D}" destId="{8F100A87-8B31-2B48-A94E-2176AD80D245}" srcOrd="1" destOrd="0" presId="urn:microsoft.com/office/officeart/2005/8/layout/orgChart1"/>
    <dgm:cxn modelId="{7F58F698-4BC0-874D-866B-7E08020A449B}" type="presOf" srcId="{B54E356D-E3E3-644A-A88F-4D0A7E714644}" destId="{974414D6-0FA8-1345-B080-84E82188B917}" srcOrd="0" destOrd="0" presId="urn:microsoft.com/office/officeart/2005/8/layout/orgChart1"/>
    <dgm:cxn modelId="{37E8E12D-6F57-F94B-865D-C40BFC469029}" type="presParOf" srcId="{4D5EB218-8DD3-F742-B5D3-87A713E49746}" destId="{6C149EE8-1EC9-A749-9EB5-4630B9A4EAE9}" srcOrd="0" destOrd="0" presId="urn:microsoft.com/office/officeart/2005/8/layout/orgChart1"/>
    <dgm:cxn modelId="{DA5E4A91-DE88-CB4F-A79C-7F921C61146B}" type="presParOf" srcId="{6C149EE8-1EC9-A749-9EB5-4630B9A4EAE9}" destId="{AC7DD9D6-A1DE-2448-A872-0104B8EE1656}" srcOrd="0" destOrd="0" presId="urn:microsoft.com/office/officeart/2005/8/layout/orgChart1"/>
    <dgm:cxn modelId="{D7389E94-B7CE-9148-A774-7BC5B4FCC3C7}" type="presParOf" srcId="{AC7DD9D6-A1DE-2448-A872-0104B8EE1656}" destId="{2107270F-1A7A-F347-B1AF-FEB09EBB1C7A}" srcOrd="0" destOrd="0" presId="urn:microsoft.com/office/officeart/2005/8/layout/orgChart1"/>
    <dgm:cxn modelId="{DAB89415-450B-7E4C-B05C-87A5EC3A383B}" type="presParOf" srcId="{AC7DD9D6-A1DE-2448-A872-0104B8EE1656}" destId="{098ACDFF-9711-DD4C-A4B0-280CE3033D59}" srcOrd="1" destOrd="0" presId="urn:microsoft.com/office/officeart/2005/8/layout/orgChart1"/>
    <dgm:cxn modelId="{52617BEE-E099-934E-A19F-A2F05F77025D}" type="presParOf" srcId="{6C149EE8-1EC9-A749-9EB5-4630B9A4EAE9}" destId="{0ED6CEA5-2B91-7B40-9A76-2797BAF32057}" srcOrd="1" destOrd="0" presId="urn:microsoft.com/office/officeart/2005/8/layout/orgChart1"/>
    <dgm:cxn modelId="{CC5F0566-F8CD-DB46-A711-DD1E210ECE06}" type="presParOf" srcId="{0ED6CEA5-2B91-7B40-9A76-2797BAF32057}" destId="{974414D6-0FA8-1345-B080-84E82188B917}" srcOrd="0" destOrd="0" presId="urn:microsoft.com/office/officeart/2005/8/layout/orgChart1"/>
    <dgm:cxn modelId="{DEF098B3-FF01-754F-9140-CEBB76F30DAC}" type="presParOf" srcId="{0ED6CEA5-2B91-7B40-9A76-2797BAF32057}" destId="{F1BD42F1-00B1-0B46-A7DD-CC44BBF93C06}" srcOrd="1" destOrd="0" presId="urn:microsoft.com/office/officeart/2005/8/layout/orgChart1"/>
    <dgm:cxn modelId="{28F2CBEB-6AE7-EE40-9C05-7940CDFC8CFC}" type="presParOf" srcId="{F1BD42F1-00B1-0B46-A7DD-CC44BBF93C06}" destId="{E23990ED-D505-5243-BCFA-B1BA6ABA8836}" srcOrd="0" destOrd="0" presId="urn:microsoft.com/office/officeart/2005/8/layout/orgChart1"/>
    <dgm:cxn modelId="{4C2A5E55-2A2E-D341-9378-628FAA13BC2D}" type="presParOf" srcId="{E23990ED-D505-5243-BCFA-B1BA6ABA8836}" destId="{98C20B3C-D7EF-F84B-A2C6-D2D5C623BDF4}" srcOrd="0" destOrd="0" presId="urn:microsoft.com/office/officeart/2005/8/layout/orgChart1"/>
    <dgm:cxn modelId="{16915FB8-50AF-2440-8B5E-E5B506BACB4E}" type="presParOf" srcId="{E23990ED-D505-5243-BCFA-B1BA6ABA8836}" destId="{8F100A87-8B31-2B48-A94E-2176AD80D245}" srcOrd="1" destOrd="0" presId="urn:microsoft.com/office/officeart/2005/8/layout/orgChart1"/>
    <dgm:cxn modelId="{FBED8A6C-3F48-B74A-8214-EACE69C0C4BE}" type="presParOf" srcId="{F1BD42F1-00B1-0B46-A7DD-CC44BBF93C06}" destId="{64EDF437-2530-BF49-A92E-E41C461F83A3}" srcOrd="1" destOrd="0" presId="urn:microsoft.com/office/officeart/2005/8/layout/orgChart1"/>
    <dgm:cxn modelId="{8C10EDE1-B699-7742-A4F0-79F051F6728D}" type="presParOf" srcId="{64EDF437-2530-BF49-A92E-E41C461F83A3}" destId="{50DD58F0-45D9-6D47-826A-D3A3E95F537A}" srcOrd="0" destOrd="0" presId="urn:microsoft.com/office/officeart/2005/8/layout/orgChart1"/>
    <dgm:cxn modelId="{8E45463C-F1B5-F949-BB8C-6DACC2A03E98}" type="presParOf" srcId="{64EDF437-2530-BF49-A92E-E41C461F83A3}" destId="{8B2480EE-C328-A64E-AEEC-E718FEE8FCF0}" srcOrd="1" destOrd="0" presId="urn:microsoft.com/office/officeart/2005/8/layout/orgChart1"/>
    <dgm:cxn modelId="{199CD09F-D7CC-604E-8D6A-FED7D1810575}" type="presParOf" srcId="{8B2480EE-C328-A64E-AEEC-E718FEE8FCF0}" destId="{25BD046F-5D93-294F-932A-4DA66E8156F7}" srcOrd="0" destOrd="0" presId="urn:microsoft.com/office/officeart/2005/8/layout/orgChart1"/>
    <dgm:cxn modelId="{5DF12C3D-8785-8B48-847D-48C6331661C1}" type="presParOf" srcId="{25BD046F-5D93-294F-932A-4DA66E8156F7}" destId="{F392D16E-A804-FD45-852A-BDC67235C5EF}" srcOrd="0" destOrd="0" presId="urn:microsoft.com/office/officeart/2005/8/layout/orgChart1"/>
    <dgm:cxn modelId="{287900D8-70A9-3E46-BEFD-6C04D658B2B0}" type="presParOf" srcId="{25BD046F-5D93-294F-932A-4DA66E8156F7}" destId="{642D8D94-3286-4441-95DC-83745263B2C9}" srcOrd="1" destOrd="0" presId="urn:microsoft.com/office/officeart/2005/8/layout/orgChart1"/>
    <dgm:cxn modelId="{1C3FB7CD-498B-B241-BC27-9D61C6FE94FD}" type="presParOf" srcId="{8B2480EE-C328-A64E-AEEC-E718FEE8FCF0}" destId="{ECA253B6-C357-3A43-8763-56D459274597}" srcOrd="1" destOrd="0" presId="urn:microsoft.com/office/officeart/2005/8/layout/orgChart1"/>
    <dgm:cxn modelId="{9D2F1184-A1D3-6D4D-BFEB-924E2E98DE67}" type="presParOf" srcId="{8B2480EE-C328-A64E-AEEC-E718FEE8FCF0}" destId="{2DF0664F-94FD-1047-95DF-9F48584B5292}" srcOrd="2" destOrd="0" presId="urn:microsoft.com/office/officeart/2005/8/layout/orgChart1"/>
    <dgm:cxn modelId="{39F49D13-932D-8F42-88AA-323AD6FABFD3}" type="presParOf" srcId="{F1BD42F1-00B1-0B46-A7DD-CC44BBF93C06}" destId="{B433DC57-C639-DD44-B404-2A12AD5DA4FD}" srcOrd="2" destOrd="0" presId="urn:microsoft.com/office/officeart/2005/8/layout/orgChart1"/>
    <dgm:cxn modelId="{0843DCB9-8EFA-B649-81F1-302934D9884F}" type="presParOf" srcId="{0ED6CEA5-2B91-7B40-9A76-2797BAF32057}" destId="{4A257DC8-2084-474B-9AFF-4293537B9BAD}" srcOrd="2" destOrd="0" presId="urn:microsoft.com/office/officeart/2005/8/layout/orgChart1"/>
    <dgm:cxn modelId="{7CEE550B-00D9-F041-B5CE-F41D88F725E5}" type="presParOf" srcId="{0ED6CEA5-2B91-7B40-9A76-2797BAF32057}" destId="{491057CB-0FBC-9842-B46F-4C06D1997131}" srcOrd="3" destOrd="0" presId="urn:microsoft.com/office/officeart/2005/8/layout/orgChart1"/>
    <dgm:cxn modelId="{B159863A-4A43-584D-89F2-D32394EFE4E4}" type="presParOf" srcId="{491057CB-0FBC-9842-B46F-4C06D1997131}" destId="{5A8E5877-C69B-874D-A198-2575B7B73C6C}" srcOrd="0" destOrd="0" presId="urn:microsoft.com/office/officeart/2005/8/layout/orgChart1"/>
    <dgm:cxn modelId="{B6298EB9-B14B-374A-BD85-C0C829EBB3E7}" type="presParOf" srcId="{5A8E5877-C69B-874D-A198-2575B7B73C6C}" destId="{BE4C48FC-99BE-B14D-BE8C-F593F1D1C548}" srcOrd="0" destOrd="0" presId="urn:microsoft.com/office/officeart/2005/8/layout/orgChart1"/>
    <dgm:cxn modelId="{48C3C42A-6A5C-8F40-A531-15C1B92BE6F5}" type="presParOf" srcId="{5A8E5877-C69B-874D-A198-2575B7B73C6C}" destId="{9A3B6697-AEC3-9147-B5C4-BBCC2E9C75E7}" srcOrd="1" destOrd="0" presId="urn:microsoft.com/office/officeart/2005/8/layout/orgChart1"/>
    <dgm:cxn modelId="{7FFD326C-6BD0-0549-BA07-3C0A78E197D3}" type="presParOf" srcId="{491057CB-0FBC-9842-B46F-4C06D1997131}" destId="{3DCE1345-75D1-8141-8B60-A6E1E79438F7}" srcOrd="1" destOrd="0" presId="urn:microsoft.com/office/officeart/2005/8/layout/orgChart1"/>
    <dgm:cxn modelId="{F634BD70-1295-5C46-AF40-DC7522B6577A}" type="presParOf" srcId="{3DCE1345-75D1-8141-8B60-A6E1E79438F7}" destId="{926C3C79-D417-A146-A1C5-3C637DAFB7ED}" srcOrd="0" destOrd="0" presId="urn:microsoft.com/office/officeart/2005/8/layout/orgChart1"/>
    <dgm:cxn modelId="{00DA0094-B6B0-DC40-AEE7-052F31353E5A}" type="presParOf" srcId="{3DCE1345-75D1-8141-8B60-A6E1E79438F7}" destId="{C0629124-8262-3F4C-87CB-FFF45020C96D}" srcOrd="1" destOrd="0" presId="urn:microsoft.com/office/officeart/2005/8/layout/orgChart1"/>
    <dgm:cxn modelId="{C8623395-911A-AB44-8523-752410AFFBE0}" type="presParOf" srcId="{C0629124-8262-3F4C-87CB-FFF45020C96D}" destId="{69F12B45-4F41-C545-89A2-23908B35225C}" srcOrd="0" destOrd="0" presId="urn:microsoft.com/office/officeart/2005/8/layout/orgChart1"/>
    <dgm:cxn modelId="{41419DE9-FAE0-614E-91B1-8D448BECF0AB}" type="presParOf" srcId="{69F12B45-4F41-C545-89A2-23908B35225C}" destId="{C33AFD30-91CC-8A4A-BEA5-6775ABAB11B6}" srcOrd="0" destOrd="0" presId="urn:microsoft.com/office/officeart/2005/8/layout/orgChart1"/>
    <dgm:cxn modelId="{A6AE1FBA-C0F0-A04B-A96F-922F32904610}" type="presParOf" srcId="{69F12B45-4F41-C545-89A2-23908B35225C}" destId="{7A7A58F1-6957-FE43-8329-19479CC2BA77}" srcOrd="1" destOrd="0" presId="urn:microsoft.com/office/officeart/2005/8/layout/orgChart1"/>
    <dgm:cxn modelId="{2D4944C4-E8B2-7E45-8E18-CF6EB0827361}" type="presParOf" srcId="{C0629124-8262-3F4C-87CB-FFF45020C96D}" destId="{FB0DC4C2-DEFB-BE45-BD0A-FCE26D9E74AC}" srcOrd="1" destOrd="0" presId="urn:microsoft.com/office/officeart/2005/8/layout/orgChart1"/>
    <dgm:cxn modelId="{9DC11C35-D480-E046-BCAB-B8D3D666A579}" type="presParOf" srcId="{C0629124-8262-3F4C-87CB-FFF45020C96D}" destId="{92D2BE39-2D2F-504F-8D6E-250C2092600D}" srcOrd="2" destOrd="0" presId="urn:microsoft.com/office/officeart/2005/8/layout/orgChart1"/>
    <dgm:cxn modelId="{EC68054B-5134-2D41-AF5B-B5599B8660C7}" type="presParOf" srcId="{491057CB-0FBC-9842-B46F-4C06D1997131}" destId="{6C52E537-07C1-4C40-A5CD-64DE9C37005C}" srcOrd="2" destOrd="0" presId="urn:microsoft.com/office/officeart/2005/8/layout/orgChart1"/>
    <dgm:cxn modelId="{4931F7A3-AC0A-B04E-8132-1B7E1F60E503}" type="presParOf" srcId="{0ED6CEA5-2B91-7B40-9A76-2797BAF32057}" destId="{AC45209D-C102-5441-BBE1-36FA9517E199}" srcOrd="4" destOrd="0" presId="urn:microsoft.com/office/officeart/2005/8/layout/orgChart1"/>
    <dgm:cxn modelId="{C0B9D8A9-7F5F-5445-B437-630E1BEC6767}" type="presParOf" srcId="{0ED6CEA5-2B91-7B40-9A76-2797BAF32057}" destId="{6AD363D6-7627-094C-A742-FC76CAC815FA}" srcOrd="5" destOrd="0" presId="urn:microsoft.com/office/officeart/2005/8/layout/orgChart1"/>
    <dgm:cxn modelId="{2987CC3B-30C7-2A41-9031-814E925F30DF}" type="presParOf" srcId="{6AD363D6-7627-094C-A742-FC76CAC815FA}" destId="{97B4D8E7-6332-0D4D-813A-EFDD6F693ABE}" srcOrd="0" destOrd="0" presId="urn:microsoft.com/office/officeart/2005/8/layout/orgChart1"/>
    <dgm:cxn modelId="{8642A930-E6AF-EB4D-B457-28390193A965}" type="presParOf" srcId="{97B4D8E7-6332-0D4D-813A-EFDD6F693ABE}" destId="{09DF13C0-DB90-8D4E-B16E-7EE4AD0E4B09}" srcOrd="0" destOrd="0" presId="urn:microsoft.com/office/officeart/2005/8/layout/orgChart1"/>
    <dgm:cxn modelId="{08BFAC1B-FE9B-554A-A186-17540F1FD5EA}" type="presParOf" srcId="{97B4D8E7-6332-0D4D-813A-EFDD6F693ABE}" destId="{FC94CD71-2AF6-AE44-8A8D-6E31E781D2E5}" srcOrd="1" destOrd="0" presId="urn:microsoft.com/office/officeart/2005/8/layout/orgChart1"/>
    <dgm:cxn modelId="{F35F5638-D560-624C-BA21-21B34256C5A9}" type="presParOf" srcId="{6AD363D6-7627-094C-A742-FC76CAC815FA}" destId="{6B5BD60A-5D6E-6E4D-AB06-40F4C240B9AF}" srcOrd="1" destOrd="0" presId="urn:microsoft.com/office/officeart/2005/8/layout/orgChart1"/>
    <dgm:cxn modelId="{25318E19-D88E-8D43-9023-D22B517D5B2B}" type="presParOf" srcId="{6B5BD60A-5D6E-6E4D-AB06-40F4C240B9AF}" destId="{1930A5DD-B35A-E748-AF9B-8CD10C6D7BAE}" srcOrd="0" destOrd="0" presId="urn:microsoft.com/office/officeart/2005/8/layout/orgChart1"/>
    <dgm:cxn modelId="{3DF18CC0-4CAD-F748-B351-03CD748F7609}" type="presParOf" srcId="{6B5BD60A-5D6E-6E4D-AB06-40F4C240B9AF}" destId="{228AA567-3915-5949-8C6B-1F1F79E402FF}" srcOrd="1" destOrd="0" presId="urn:microsoft.com/office/officeart/2005/8/layout/orgChart1"/>
    <dgm:cxn modelId="{F77C4109-C654-6E42-A386-1BABF34F59F1}" type="presParOf" srcId="{228AA567-3915-5949-8C6B-1F1F79E402FF}" destId="{3D962412-0066-C24D-8249-64A1907A3717}" srcOrd="0" destOrd="0" presId="urn:microsoft.com/office/officeart/2005/8/layout/orgChart1"/>
    <dgm:cxn modelId="{AECE939D-FC58-5346-9B87-E3B3A3BD96C7}" type="presParOf" srcId="{3D962412-0066-C24D-8249-64A1907A3717}" destId="{88DEBAA7-09A4-7D4F-97DB-1B5CFCCDD3DC}" srcOrd="0" destOrd="0" presId="urn:microsoft.com/office/officeart/2005/8/layout/orgChart1"/>
    <dgm:cxn modelId="{5A650006-36AC-3045-9602-EC4955788F7D}" type="presParOf" srcId="{3D962412-0066-C24D-8249-64A1907A3717}" destId="{72082E76-7423-A84D-A448-D4419ED3FFFE}" srcOrd="1" destOrd="0" presId="urn:microsoft.com/office/officeart/2005/8/layout/orgChart1"/>
    <dgm:cxn modelId="{536F11B1-16DD-B643-82EF-9ABD62495CE2}" type="presParOf" srcId="{228AA567-3915-5949-8C6B-1F1F79E402FF}" destId="{0B8E8C89-93D3-EB4F-98D9-05C68992046E}" srcOrd="1" destOrd="0" presId="urn:microsoft.com/office/officeart/2005/8/layout/orgChart1"/>
    <dgm:cxn modelId="{9210F231-AF0E-4141-B60D-1633628A63BC}" type="presParOf" srcId="{228AA567-3915-5949-8C6B-1F1F79E402FF}" destId="{8A93B43F-81D8-DC46-B8B6-F260D5F7B307}" srcOrd="2" destOrd="0" presId="urn:microsoft.com/office/officeart/2005/8/layout/orgChart1"/>
    <dgm:cxn modelId="{A53033D0-18E0-1545-AB3B-AC9865613435}" type="presParOf" srcId="{6AD363D6-7627-094C-A742-FC76CAC815FA}" destId="{9D7A8F00-0F05-FE41-9B02-A8C6CD677842}" srcOrd="2" destOrd="0" presId="urn:microsoft.com/office/officeart/2005/8/layout/orgChart1"/>
    <dgm:cxn modelId="{5E05A799-AE85-6A49-9DAB-FDCD46D1B09C}" type="presParOf" srcId="{6C149EE8-1EC9-A749-9EB5-4630B9A4EAE9}" destId="{64A09154-1946-8043-ADB1-6966DC3E2D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74B8234-2C5E-EF40-A4C1-E52E5C05D1B3}" type="doc">
      <dgm:prSet loTypeId="urn:microsoft.com/office/officeart/2005/8/layout/orgChar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F268022D-6F3D-3543-A5D3-A23F96BFAB8D}">
      <dgm:prSet phldrT="[Texte]" custT="1"/>
      <dgm:spPr/>
      <dgm:t>
        <a:bodyPr/>
        <a:lstStyle/>
        <a:p>
          <a:r>
            <a:rPr lang="fr-FR" sz="1600" dirty="0"/>
            <a:t>MGUS</a:t>
          </a:r>
        </a:p>
      </dgm:t>
    </dgm:pt>
    <dgm:pt modelId="{5C41BA24-4F54-FE40-BB02-F7441205A0D1}" type="sibTrans" cxnId="{34787E99-BAF2-7240-A5D0-068491E16F0B}">
      <dgm:prSet/>
      <dgm:spPr/>
      <dgm:t>
        <a:bodyPr/>
        <a:lstStyle/>
        <a:p>
          <a:endParaRPr lang="fr-FR"/>
        </a:p>
      </dgm:t>
    </dgm:pt>
    <dgm:pt modelId="{B54E356D-E3E3-644A-A88F-4D0A7E714644}" type="parTrans" cxnId="{34787E99-BAF2-7240-A5D0-068491E16F0B}">
      <dgm:prSet/>
      <dgm:spPr/>
      <dgm:t>
        <a:bodyPr/>
        <a:lstStyle/>
        <a:p>
          <a:endParaRPr lang="fr-FR"/>
        </a:p>
      </dgm:t>
    </dgm:pt>
    <dgm:pt modelId="{79985E12-1FF8-0542-8318-A653C41D8072}">
      <dgm:prSet phldrT="[Texte]" custT="1"/>
      <dgm:spPr/>
      <dgm:t>
        <a:bodyPr/>
        <a:lstStyle/>
        <a:p>
          <a:r>
            <a:rPr lang="fr-FR" sz="1600" dirty="0"/>
            <a:t>MM / MW latent</a:t>
          </a:r>
        </a:p>
      </dgm:t>
    </dgm:pt>
    <dgm:pt modelId="{A8E62493-1E8E-0049-889B-603B10ECC10D}" type="sibTrans" cxnId="{A5010667-5AA1-5149-814C-F52D60DBE127}">
      <dgm:prSet/>
      <dgm:spPr/>
      <dgm:t>
        <a:bodyPr/>
        <a:lstStyle/>
        <a:p>
          <a:endParaRPr lang="fr-FR"/>
        </a:p>
      </dgm:t>
    </dgm:pt>
    <dgm:pt modelId="{044F242A-1ED5-614D-B57F-BBF34869FFE9}" type="parTrans" cxnId="{A5010667-5AA1-5149-814C-F52D60DBE127}">
      <dgm:prSet/>
      <dgm:spPr/>
      <dgm:t>
        <a:bodyPr/>
        <a:lstStyle/>
        <a:p>
          <a:endParaRPr lang="fr-FR"/>
        </a:p>
      </dgm:t>
    </dgm:pt>
    <dgm:pt modelId="{ADD263EE-845B-9F48-8BF9-957CFDD10651}">
      <dgm:prSet phldrT="[Texte]" custT="1"/>
      <dgm:spPr/>
      <dgm:t>
        <a:bodyPr/>
        <a:lstStyle/>
        <a:p>
          <a:r>
            <a:rPr lang="fr-FR" sz="1600" dirty="0">
              <a:solidFill>
                <a:schemeClr val="bg1"/>
              </a:solidFill>
            </a:rPr>
            <a:t>MM / MW symptomatique</a:t>
          </a:r>
        </a:p>
      </dgm:t>
    </dgm:pt>
    <dgm:pt modelId="{01C3B4E4-A3F7-4743-8A9C-C122A29DA42F}" type="sibTrans" cxnId="{4FBA2CB5-31E4-014C-AC3C-75D266C93BA0}">
      <dgm:prSet/>
      <dgm:spPr/>
      <dgm:t>
        <a:bodyPr/>
        <a:lstStyle/>
        <a:p>
          <a:endParaRPr lang="fr-FR"/>
        </a:p>
      </dgm:t>
    </dgm:pt>
    <dgm:pt modelId="{79AF9988-8BD1-354B-A8F2-FF5FB0833ACD}" type="parTrans" cxnId="{4FBA2CB5-31E4-014C-AC3C-75D266C93BA0}">
      <dgm:prSet/>
      <dgm:spPr/>
      <dgm:t>
        <a:bodyPr/>
        <a:lstStyle/>
        <a:p>
          <a:endParaRPr lang="fr-FR"/>
        </a:p>
      </dgm:t>
    </dgm:pt>
    <dgm:pt modelId="{ACA76E29-B852-D746-94BF-ABE01EA62258}">
      <dgm:prSet phldrT="[Texte]" custT="1"/>
      <dgm:spPr/>
      <dgm:t>
        <a:bodyPr/>
        <a:lstStyle/>
        <a:p>
          <a:r>
            <a:rPr lang="fr-FR" sz="3200" b="1" dirty="0"/>
            <a:t>Pic</a:t>
          </a:r>
        </a:p>
      </dgm:t>
    </dgm:pt>
    <dgm:pt modelId="{CD98DDEB-9BEC-8141-9BB1-8B8593D95993}" type="sibTrans" cxnId="{B4B9AE10-EFE0-C145-85C7-5FBC24CBB2C2}">
      <dgm:prSet/>
      <dgm:spPr/>
      <dgm:t>
        <a:bodyPr/>
        <a:lstStyle/>
        <a:p>
          <a:endParaRPr lang="fr-FR"/>
        </a:p>
      </dgm:t>
    </dgm:pt>
    <dgm:pt modelId="{F6840D14-AD94-F64A-BF58-BF8F7C2983AF}" type="parTrans" cxnId="{B4B9AE10-EFE0-C145-85C7-5FBC24CBB2C2}">
      <dgm:prSet/>
      <dgm:spPr/>
      <dgm:t>
        <a:bodyPr/>
        <a:lstStyle/>
        <a:p>
          <a:endParaRPr lang="fr-FR"/>
        </a:p>
      </dgm:t>
    </dgm:pt>
    <dgm:pt modelId="{61852027-F4C0-B046-9010-A23B7DF934A5}">
      <dgm:prSet phldrT="[Texte]" custT="1"/>
      <dgm:spPr/>
      <dgm:t>
        <a:bodyPr/>
        <a:lstStyle/>
        <a:p>
          <a:r>
            <a:rPr lang="fr-FR" sz="1600" dirty="0" err="1"/>
            <a:t>Ig</a:t>
          </a:r>
          <a:r>
            <a:rPr lang="fr-FR" sz="1600" dirty="0"/>
            <a:t> monoclonale</a:t>
          </a:r>
        </a:p>
      </dgm:t>
    </dgm:pt>
    <dgm:pt modelId="{FC78FDD6-EC0C-1944-A71A-EC101D3047D9}" type="parTrans" cxnId="{F5074560-88EF-4E47-8527-A0C942499E06}">
      <dgm:prSet/>
      <dgm:spPr/>
      <dgm:t>
        <a:bodyPr/>
        <a:lstStyle/>
        <a:p>
          <a:endParaRPr lang="fr-FR"/>
        </a:p>
      </dgm:t>
    </dgm:pt>
    <dgm:pt modelId="{9E7AC7A8-B919-8F40-ACBB-31D8C56A40A1}" type="sibTrans" cxnId="{F5074560-88EF-4E47-8527-A0C942499E06}">
      <dgm:prSet/>
      <dgm:spPr/>
      <dgm:t>
        <a:bodyPr/>
        <a:lstStyle/>
        <a:p>
          <a:endParaRPr lang="fr-FR"/>
        </a:p>
      </dgm:t>
    </dgm:pt>
    <dgm:pt modelId="{757FE032-27F3-1D42-BA7C-201AFEB5FCCC}">
      <dgm:prSet/>
      <dgm:spPr/>
      <dgm:t>
        <a:bodyPr/>
        <a:lstStyle/>
        <a:p>
          <a:r>
            <a:rPr lang="fr-FR" dirty="0"/>
            <a:t>+ signes cliniques</a:t>
          </a:r>
        </a:p>
      </dgm:t>
    </dgm:pt>
    <dgm:pt modelId="{046297FF-1CA1-7444-8690-06DD2CD5303D}" type="parTrans" cxnId="{B2B197D7-63BC-254E-8DC6-9CE860D26E14}">
      <dgm:prSet/>
      <dgm:spPr/>
      <dgm:t>
        <a:bodyPr/>
        <a:lstStyle/>
        <a:p>
          <a:endParaRPr lang="fr-FR"/>
        </a:p>
      </dgm:t>
    </dgm:pt>
    <dgm:pt modelId="{1C4B96ED-559A-6F48-8E63-9FE755E30C60}" type="sibTrans" cxnId="{B2B197D7-63BC-254E-8DC6-9CE860D26E14}">
      <dgm:prSet/>
      <dgm:spPr/>
      <dgm:t>
        <a:bodyPr/>
        <a:lstStyle/>
        <a:p>
          <a:endParaRPr lang="fr-FR"/>
        </a:p>
      </dgm:t>
    </dgm:pt>
    <dgm:pt modelId="{5512205E-8108-C24E-BCB7-99B552BC93DC}">
      <dgm:prSet/>
      <dgm:spPr/>
      <dgm:t>
        <a:bodyPr/>
        <a:lstStyle/>
        <a:p>
          <a:r>
            <a:rPr lang="fr-FR" dirty="0"/>
            <a:t>+ </a:t>
          </a:r>
          <a:r>
            <a:rPr lang="fr-FR" dirty="0" err="1"/>
            <a:t>plasmocytose</a:t>
          </a:r>
          <a:r>
            <a:rPr lang="fr-FR" dirty="0"/>
            <a:t> médullaire &gt; 10%</a:t>
          </a:r>
        </a:p>
      </dgm:t>
    </dgm:pt>
    <dgm:pt modelId="{82F5DAB5-1DE3-A54F-8458-EBDF34191C69}" type="parTrans" cxnId="{F3F2F32B-A631-6A43-AE6A-624C524ED1C1}">
      <dgm:prSet/>
      <dgm:spPr/>
      <dgm:t>
        <a:bodyPr/>
        <a:lstStyle/>
        <a:p>
          <a:endParaRPr lang="fr-FR"/>
        </a:p>
      </dgm:t>
    </dgm:pt>
    <dgm:pt modelId="{C7E43E43-6247-2041-ACBF-38C2420F04C2}" type="sibTrans" cxnId="{F3F2F32B-A631-6A43-AE6A-624C524ED1C1}">
      <dgm:prSet/>
      <dgm:spPr/>
      <dgm:t>
        <a:bodyPr/>
        <a:lstStyle/>
        <a:p>
          <a:endParaRPr lang="fr-FR"/>
        </a:p>
      </dgm:t>
    </dgm:pt>
    <dgm:pt modelId="{4D5EB218-8DD3-F742-B5D3-87A713E49746}" type="pres">
      <dgm:prSet presAssocID="{B74B8234-2C5E-EF40-A4C1-E52E5C05D1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C149EE8-1EC9-A749-9EB5-4630B9A4EAE9}" type="pres">
      <dgm:prSet presAssocID="{ACA76E29-B852-D746-94BF-ABE01EA62258}" presName="hierRoot1" presStyleCnt="0">
        <dgm:presLayoutVars>
          <dgm:hierBranch val="init"/>
        </dgm:presLayoutVars>
      </dgm:prSet>
      <dgm:spPr/>
    </dgm:pt>
    <dgm:pt modelId="{AC7DD9D6-A1DE-2448-A872-0104B8EE1656}" type="pres">
      <dgm:prSet presAssocID="{ACA76E29-B852-D746-94BF-ABE01EA62258}" presName="rootComposite1" presStyleCnt="0"/>
      <dgm:spPr/>
    </dgm:pt>
    <dgm:pt modelId="{2107270F-1A7A-F347-B1AF-FEB09EBB1C7A}" type="pres">
      <dgm:prSet presAssocID="{ACA76E29-B852-D746-94BF-ABE01EA62258}" presName="rootText1" presStyleLbl="node0" presStyleIdx="0" presStyleCnt="1" custLinFactNeighborY="-59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98ACDFF-9711-DD4C-A4B0-280CE3033D59}" type="pres">
      <dgm:prSet presAssocID="{ACA76E29-B852-D746-94BF-ABE01EA6225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ED6CEA5-2B91-7B40-9A76-2797BAF32057}" type="pres">
      <dgm:prSet presAssocID="{ACA76E29-B852-D746-94BF-ABE01EA62258}" presName="hierChild2" presStyleCnt="0"/>
      <dgm:spPr/>
    </dgm:pt>
    <dgm:pt modelId="{974414D6-0FA8-1345-B080-84E82188B917}" type="pres">
      <dgm:prSet presAssocID="{B54E356D-E3E3-644A-A88F-4D0A7E714644}" presName="Name37" presStyleLbl="parChTrans1D2" presStyleIdx="0" presStyleCnt="3"/>
      <dgm:spPr/>
      <dgm:t>
        <a:bodyPr/>
        <a:lstStyle/>
        <a:p>
          <a:endParaRPr lang="fr-FR"/>
        </a:p>
      </dgm:t>
    </dgm:pt>
    <dgm:pt modelId="{F1BD42F1-00B1-0B46-A7DD-CC44BBF93C06}" type="pres">
      <dgm:prSet presAssocID="{F268022D-6F3D-3543-A5D3-A23F96BFAB8D}" presName="hierRoot2" presStyleCnt="0">
        <dgm:presLayoutVars>
          <dgm:hierBranch val="init"/>
        </dgm:presLayoutVars>
      </dgm:prSet>
      <dgm:spPr/>
    </dgm:pt>
    <dgm:pt modelId="{E23990ED-D505-5243-BCFA-B1BA6ABA8836}" type="pres">
      <dgm:prSet presAssocID="{F268022D-6F3D-3543-A5D3-A23F96BFAB8D}" presName="rootComposite" presStyleCnt="0"/>
      <dgm:spPr/>
    </dgm:pt>
    <dgm:pt modelId="{98C20B3C-D7EF-F84B-A2C6-D2D5C623BDF4}" type="pres">
      <dgm:prSet presAssocID="{F268022D-6F3D-3543-A5D3-A23F96BFAB8D}" presName="rootText" presStyleLbl="node2" presStyleIdx="0" presStyleCnt="3" custLinFactNeighborX="-76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F100A87-8B31-2B48-A94E-2176AD80D245}" type="pres">
      <dgm:prSet presAssocID="{F268022D-6F3D-3543-A5D3-A23F96BFAB8D}" presName="rootConnector" presStyleLbl="node2" presStyleIdx="0" presStyleCnt="3"/>
      <dgm:spPr/>
      <dgm:t>
        <a:bodyPr/>
        <a:lstStyle/>
        <a:p>
          <a:endParaRPr lang="fr-FR"/>
        </a:p>
      </dgm:t>
    </dgm:pt>
    <dgm:pt modelId="{64EDF437-2530-BF49-A92E-E41C461F83A3}" type="pres">
      <dgm:prSet presAssocID="{F268022D-6F3D-3543-A5D3-A23F96BFAB8D}" presName="hierChild4" presStyleCnt="0"/>
      <dgm:spPr/>
    </dgm:pt>
    <dgm:pt modelId="{50DD58F0-45D9-6D47-826A-D3A3E95F537A}" type="pres">
      <dgm:prSet presAssocID="{FC78FDD6-EC0C-1944-A71A-EC101D3047D9}" presName="Name37" presStyleLbl="parChTrans1D3" presStyleIdx="0" presStyleCnt="3"/>
      <dgm:spPr/>
      <dgm:t>
        <a:bodyPr/>
        <a:lstStyle/>
        <a:p>
          <a:endParaRPr lang="fr-FR"/>
        </a:p>
      </dgm:t>
    </dgm:pt>
    <dgm:pt modelId="{8B2480EE-C328-A64E-AEEC-E718FEE8FCF0}" type="pres">
      <dgm:prSet presAssocID="{61852027-F4C0-B046-9010-A23B7DF934A5}" presName="hierRoot2" presStyleCnt="0">
        <dgm:presLayoutVars>
          <dgm:hierBranch val="init"/>
        </dgm:presLayoutVars>
      </dgm:prSet>
      <dgm:spPr/>
    </dgm:pt>
    <dgm:pt modelId="{25BD046F-5D93-294F-932A-4DA66E8156F7}" type="pres">
      <dgm:prSet presAssocID="{61852027-F4C0-B046-9010-A23B7DF934A5}" presName="rootComposite" presStyleCnt="0"/>
      <dgm:spPr/>
    </dgm:pt>
    <dgm:pt modelId="{F392D16E-A804-FD45-852A-BDC67235C5EF}" type="pres">
      <dgm:prSet presAssocID="{61852027-F4C0-B046-9010-A23B7DF934A5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42D8D94-3286-4441-95DC-83745263B2C9}" type="pres">
      <dgm:prSet presAssocID="{61852027-F4C0-B046-9010-A23B7DF934A5}" presName="rootConnector" presStyleLbl="node3" presStyleIdx="0" presStyleCnt="3"/>
      <dgm:spPr/>
      <dgm:t>
        <a:bodyPr/>
        <a:lstStyle/>
        <a:p>
          <a:endParaRPr lang="fr-FR"/>
        </a:p>
      </dgm:t>
    </dgm:pt>
    <dgm:pt modelId="{ECA253B6-C357-3A43-8763-56D459274597}" type="pres">
      <dgm:prSet presAssocID="{61852027-F4C0-B046-9010-A23B7DF934A5}" presName="hierChild4" presStyleCnt="0"/>
      <dgm:spPr/>
    </dgm:pt>
    <dgm:pt modelId="{2DF0664F-94FD-1047-95DF-9F48584B5292}" type="pres">
      <dgm:prSet presAssocID="{61852027-F4C0-B046-9010-A23B7DF934A5}" presName="hierChild5" presStyleCnt="0"/>
      <dgm:spPr/>
    </dgm:pt>
    <dgm:pt modelId="{B433DC57-C639-DD44-B404-2A12AD5DA4FD}" type="pres">
      <dgm:prSet presAssocID="{F268022D-6F3D-3543-A5D3-A23F96BFAB8D}" presName="hierChild5" presStyleCnt="0"/>
      <dgm:spPr/>
    </dgm:pt>
    <dgm:pt modelId="{4A257DC8-2084-474B-9AFF-4293537B9BAD}" type="pres">
      <dgm:prSet presAssocID="{044F242A-1ED5-614D-B57F-BBF34869FFE9}" presName="Name37" presStyleLbl="parChTrans1D2" presStyleIdx="1" presStyleCnt="3"/>
      <dgm:spPr/>
      <dgm:t>
        <a:bodyPr/>
        <a:lstStyle/>
        <a:p>
          <a:endParaRPr lang="fr-FR"/>
        </a:p>
      </dgm:t>
    </dgm:pt>
    <dgm:pt modelId="{491057CB-0FBC-9842-B46F-4C06D1997131}" type="pres">
      <dgm:prSet presAssocID="{79985E12-1FF8-0542-8318-A653C41D8072}" presName="hierRoot2" presStyleCnt="0">
        <dgm:presLayoutVars>
          <dgm:hierBranch val="init"/>
        </dgm:presLayoutVars>
      </dgm:prSet>
      <dgm:spPr/>
    </dgm:pt>
    <dgm:pt modelId="{5A8E5877-C69B-874D-A198-2575B7B73C6C}" type="pres">
      <dgm:prSet presAssocID="{79985E12-1FF8-0542-8318-A653C41D8072}" presName="rootComposite" presStyleCnt="0"/>
      <dgm:spPr/>
    </dgm:pt>
    <dgm:pt modelId="{BE4C48FC-99BE-B14D-BE8C-F593F1D1C548}" type="pres">
      <dgm:prSet presAssocID="{79985E12-1FF8-0542-8318-A653C41D807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A3B6697-AEC3-9147-B5C4-BBCC2E9C75E7}" type="pres">
      <dgm:prSet presAssocID="{79985E12-1FF8-0542-8318-A653C41D8072}" presName="rootConnector" presStyleLbl="node2" presStyleIdx="1" presStyleCnt="3"/>
      <dgm:spPr/>
      <dgm:t>
        <a:bodyPr/>
        <a:lstStyle/>
        <a:p>
          <a:endParaRPr lang="fr-FR"/>
        </a:p>
      </dgm:t>
    </dgm:pt>
    <dgm:pt modelId="{3DCE1345-75D1-8141-8B60-A6E1E79438F7}" type="pres">
      <dgm:prSet presAssocID="{79985E12-1FF8-0542-8318-A653C41D8072}" presName="hierChild4" presStyleCnt="0"/>
      <dgm:spPr/>
    </dgm:pt>
    <dgm:pt modelId="{926C3C79-D417-A146-A1C5-3C637DAFB7ED}" type="pres">
      <dgm:prSet presAssocID="{82F5DAB5-1DE3-A54F-8458-EBDF34191C69}" presName="Name37" presStyleLbl="parChTrans1D3" presStyleIdx="1" presStyleCnt="3"/>
      <dgm:spPr/>
      <dgm:t>
        <a:bodyPr/>
        <a:lstStyle/>
        <a:p>
          <a:endParaRPr lang="fr-FR"/>
        </a:p>
      </dgm:t>
    </dgm:pt>
    <dgm:pt modelId="{C0629124-8262-3F4C-87CB-FFF45020C96D}" type="pres">
      <dgm:prSet presAssocID="{5512205E-8108-C24E-BCB7-99B552BC93DC}" presName="hierRoot2" presStyleCnt="0">
        <dgm:presLayoutVars>
          <dgm:hierBranch val="init"/>
        </dgm:presLayoutVars>
      </dgm:prSet>
      <dgm:spPr/>
    </dgm:pt>
    <dgm:pt modelId="{69F12B45-4F41-C545-89A2-23908B35225C}" type="pres">
      <dgm:prSet presAssocID="{5512205E-8108-C24E-BCB7-99B552BC93DC}" presName="rootComposite" presStyleCnt="0"/>
      <dgm:spPr/>
    </dgm:pt>
    <dgm:pt modelId="{C33AFD30-91CC-8A4A-BEA5-6775ABAB11B6}" type="pres">
      <dgm:prSet presAssocID="{5512205E-8108-C24E-BCB7-99B552BC93DC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A7A58F1-6957-FE43-8329-19479CC2BA77}" type="pres">
      <dgm:prSet presAssocID="{5512205E-8108-C24E-BCB7-99B552BC93DC}" presName="rootConnector" presStyleLbl="node3" presStyleIdx="1" presStyleCnt="3"/>
      <dgm:spPr/>
      <dgm:t>
        <a:bodyPr/>
        <a:lstStyle/>
        <a:p>
          <a:endParaRPr lang="fr-FR"/>
        </a:p>
      </dgm:t>
    </dgm:pt>
    <dgm:pt modelId="{FB0DC4C2-DEFB-BE45-BD0A-FCE26D9E74AC}" type="pres">
      <dgm:prSet presAssocID="{5512205E-8108-C24E-BCB7-99B552BC93DC}" presName="hierChild4" presStyleCnt="0"/>
      <dgm:spPr/>
    </dgm:pt>
    <dgm:pt modelId="{92D2BE39-2D2F-504F-8D6E-250C2092600D}" type="pres">
      <dgm:prSet presAssocID="{5512205E-8108-C24E-BCB7-99B552BC93DC}" presName="hierChild5" presStyleCnt="0"/>
      <dgm:spPr/>
    </dgm:pt>
    <dgm:pt modelId="{6C52E537-07C1-4C40-A5CD-64DE9C37005C}" type="pres">
      <dgm:prSet presAssocID="{79985E12-1FF8-0542-8318-A653C41D8072}" presName="hierChild5" presStyleCnt="0"/>
      <dgm:spPr/>
    </dgm:pt>
    <dgm:pt modelId="{AC45209D-C102-5441-BBE1-36FA9517E199}" type="pres">
      <dgm:prSet presAssocID="{79AF9988-8BD1-354B-A8F2-FF5FB0833ACD}" presName="Name37" presStyleLbl="parChTrans1D2" presStyleIdx="2" presStyleCnt="3"/>
      <dgm:spPr/>
      <dgm:t>
        <a:bodyPr/>
        <a:lstStyle/>
        <a:p>
          <a:endParaRPr lang="fr-FR"/>
        </a:p>
      </dgm:t>
    </dgm:pt>
    <dgm:pt modelId="{6AD363D6-7627-094C-A742-FC76CAC815FA}" type="pres">
      <dgm:prSet presAssocID="{ADD263EE-845B-9F48-8BF9-957CFDD10651}" presName="hierRoot2" presStyleCnt="0">
        <dgm:presLayoutVars>
          <dgm:hierBranch val="init"/>
        </dgm:presLayoutVars>
      </dgm:prSet>
      <dgm:spPr/>
    </dgm:pt>
    <dgm:pt modelId="{97B4D8E7-6332-0D4D-813A-EFDD6F693ABE}" type="pres">
      <dgm:prSet presAssocID="{ADD263EE-845B-9F48-8BF9-957CFDD10651}" presName="rootComposite" presStyleCnt="0"/>
      <dgm:spPr/>
    </dgm:pt>
    <dgm:pt modelId="{09DF13C0-DB90-8D4E-B16E-7EE4AD0E4B09}" type="pres">
      <dgm:prSet presAssocID="{ADD263EE-845B-9F48-8BF9-957CFDD10651}" presName="rootText" presStyleLbl="node2" presStyleIdx="2" presStyleCnt="3" custScaleX="11532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C94CD71-2AF6-AE44-8A8D-6E31E781D2E5}" type="pres">
      <dgm:prSet presAssocID="{ADD263EE-845B-9F48-8BF9-957CFDD10651}" presName="rootConnector" presStyleLbl="node2" presStyleIdx="2" presStyleCnt="3"/>
      <dgm:spPr/>
      <dgm:t>
        <a:bodyPr/>
        <a:lstStyle/>
        <a:p>
          <a:endParaRPr lang="fr-FR"/>
        </a:p>
      </dgm:t>
    </dgm:pt>
    <dgm:pt modelId="{6B5BD60A-5D6E-6E4D-AB06-40F4C240B9AF}" type="pres">
      <dgm:prSet presAssocID="{ADD263EE-845B-9F48-8BF9-957CFDD10651}" presName="hierChild4" presStyleCnt="0"/>
      <dgm:spPr/>
    </dgm:pt>
    <dgm:pt modelId="{1930A5DD-B35A-E748-AF9B-8CD10C6D7BAE}" type="pres">
      <dgm:prSet presAssocID="{046297FF-1CA1-7444-8690-06DD2CD5303D}" presName="Name37" presStyleLbl="parChTrans1D3" presStyleIdx="2" presStyleCnt="3"/>
      <dgm:spPr/>
      <dgm:t>
        <a:bodyPr/>
        <a:lstStyle/>
        <a:p>
          <a:endParaRPr lang="fr-FR"/>
        </a:p>
      </dgm:t>
    </dgm:pt>
    <dgm:pt modelId="{228AA567-3915-5949-8C6B-1F1F79E402FF}" type="pres">
      <dgm:prSet presAssocID="{757FE032-27F3-1D42-BA7C-201AFEB5FCCC}" presName="hierRoot2" presStyleCnt="0">
        <dgm:presLayoutVars>
          <dgm:hierBranch val="init"/>
        </dgm:presLayoutVars>
      </dgm:prSet>
      <dgm:spPr/>
    </dgm:pt>
    <dgm:pt modelId="{3D962412-0066-C24D-8249-64A1907A3717}" type="pres">
      <dgm:prSet presAssocID="{757FE032-27F3-1D42-BA7C-201AFEB5FCCC}" presName="rootComposite" presStyleCnt="0"/>
      <dgm:spPr/>
    </dgm:pt>
    <dgm:pt modelId="{88DEBAA7-09A4-7D4F-97DB-1B5CFCCDD3DC}" type="pres">
      <dgm:prSet presAssocID="{757FE032-27F3-1D42-BA7C-201AFEB5FCCC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2082E76-7423-A84D-A448-D4419ED3FFFE}" type="pres">
      <dgm:prSet presAssocID="{757FE032-27F3-1D42-BA7C-201AFEB5FCCC}" presName="rootConnector" presStyleLbl="node3" presStyleIdx="2" presStyleCnt="3"/>
      <dgm:spPr/>
      <dgm:t>
        <a:bodyPr/>
        <a:lstStyle/>
        <a:p>
          <a:endParaRPr lang="fr-FR"/>
        </a:p>
      </dgm:t>
    </dgm:pt>
    <dgm:pt modelId="{0B8E8C89-93D3-EB4F-98D9-05C68992046E}" type="pres">
      <dgm:prSet presAssocID="{757FE032-27F3-1D42-BA7C-201AFEB5FCCC}" presName="hierChild4" presStyleCnt="0"/>
      <dgm:spPr/>
    </dgm:pt>
    <dgm:pt modelId="{8A93B43F-81D8-DC46-B8B6-F260D5F7B307}" type="pres">
      <dgm:prSet presAssocID="{757FE032-27F3-1D42-BA7C-201AFEB5FCCC}" presName="hierChild5" presStyleCnt="0"/>
      <dgm:spPr/>
    </dgm:pt>
    <dgm:pt modelId="{9D7A8F00-0F05-FE41-9B02-A8C6CD677842}" type="pres">
      <dgm:prSet presAssocID="{ADD263EE-845B-9F48-8BF9-957CFDD10651}" presName="hierChild5" presStyleCnt="0"/>
      <dgm:spPr/>
    </dgm:pt>
    <dgm:pt modelId="{64A09154-1946-8043-ADB1-6966DC3E2D6A}" type="pres">
      <dgm:prSet presAssocID="{ACA76E29-B852-D746-94BF-ABE01EA62258}" presName="hierChild3" presStyleCnt="0"/>
      <dgm:spPr/>
    </dgm:pt>
  </dgm:ptLst>
  <dgm:cxnLst>
    <dgm:cxn modelId="{7DD22BB2-DEDB-F249-A431-876EFAB1E844}" type="presOf" srcId="{ADD263EE-845B-9F48-8BF9-957CFDD10651}" destId="{FC94CD71-2AF6-AE44-8A8D-6E31E781D2E5}" srcOrd="1" destOrd="0" presId="urn:microsoft.com/office/officeart/2005/8/layout/orgChart1"/>
    <dgm:cxn modelId="{414B4E19-BAF7-DD4A-8219-5F623565E549}" type="presOf" srcId="{ADD263EE-845B-9F48-8BF9-957CFDD10651}" destId="{09DF13C0-DB90-8D4E-B16E-7EE4AD0E4B09}" srcOrd="0" destOrd="0" presId="urn:microsoft.com/office/officeart/2005/8/layout/orgChart1"/>
    <dgm:cxn modelId="{F5074560-88EF-4E47-8527-A0C942499E06}" srcId="{F268022D-6F3D-3543-A5D3-A23F96BFAB8D}" destId="{61852027-F4C0-B046-9010-A23B7DF934A5}" srcOrd="0" destOrd="0" parTransId="{FC78FDD6-EC0C-1944-A71A-EC101D3047D9}" sibTransId="{9E7AC7A8-B919-8F40-ACBB-31D8C56A40A1}"/>
    <dgm:cxn modelId="{D79ABA5F-3B47-A04B-B20B-B0B8E99D582A}" type="presOf" srcId="{61852027-F4C0-B046-9010-A23B7DF934A5}" destId="{642D8D94-3286-4441-95DC-83745263B2C9}" srcOrd="1" destOrd="0" presId="urn:microsoft.com/office/officeart/2005/8/layout/orgChart1"/>
    <dgm:cxn modelId="{BEE301FC-A21E-DD47-9470-73517DD0A10B}" type="presOf" srcId="{757FE032-27F3-1D42-BA7C-201AFEB5FCCC}" destId="{88DEBAA7-09A4-7D4F-97DB-1B5CFCCDD3DC}" srcOrd="0" destOrd="0" presId="urn:microsoft.com/office/officeart/2005/8/layout/orgChart1"/>
    <dgm:cxn modelId="{31785093-FE42-E14A-9633-FFBDBC56F659}" type="presOf" srcId="{044F242A-1ED5-614D-B57F-BBF34869FFE9}" destId="{4A257DC8-2084-474B-9AFF-4293537B9BAD}" srcOrd="0" destOrd="0" presId="urn:microsoft.com/office/officeart/2005/8/layout/orgChart1"/>
    <dgm:cxn modelId="{E4A00919-15EA-D242-9587-84284F1CB8D2}" type="presOf" srcId="{5512205E-8108-C24E-BCB7-99B552BC93DC}" destId="{C33AFD30-91CC-8A4A-BEA5-6775ABAB11B6}" srcOrd="0" destOrd="0" presId="urn:microsoft.com/office/officeart/2005/8/layout/orgChart1"/>
    <dgm:cxn modelId="{F3F2F32B-A631-6A43-AE6A-624C524ED1C1}" srcId="{79985E12-1FF8-0542-8318-A653C41D8072}" destId="{5512205E-8108-C24E-BCB7-99B552BC93DC}" srcOrd="0" destOrd="0" parTransId="{82F5DAB5-1DE3-A54F-8458-EBDF34191C69}" sibTransId="{C7E43E43-6247-2041-ACBF-38C2420F04C2}"/>
    <dgm:cxn modelId="{B4B9AE10-EFE0-C145-85C7-5FBC24CBB2C2}" srcId="{B74B8234-2C5E-EF40-A4C1-E52E5C05D1B3}" destId="{ACA76E29-B852-D746-94BF-ABE01EA62258}" srcOrd="0" destOrd="0" parTransId="{F6840D14-AD94-F64A-BF58-BF8F7C2983AF}" sibTransId="{CD98DDEB-9BEC-8141-9BB1-8B8593D95993}"/>
    <dgm:cxn modelId="{DD01B997-073F-2740-BB76-735A6E2C7B00}" type="presOf" srcId="{5512205E-8108-C24E-BCB7-99B552BC93DC}" destId="{7A7A58F1-6957-FE43-8329-19479CC2BA77}" srcOrd="1" destOrd="0" presId="urn:microsoft.com/office/officeart/2005/8/layout/orgChart1"/>
    <dgm:cxn modelId="{05DF728C-4BDF-0B46-B695-E553BA878FEE}" type="presOf" srcId="{79AF9988-8BD1-354B-A8F2-FF5FB0833ACD}" destId="{AC45209D-C102-5441-BBE1-36FA9517E199}" srcOrd="0" destOrd="0" presId="urn:microsoft.com/office/officeart/2005/8/layout/orgChart1"/>
    <dgm:cxn modelId="{B2B197D7-63BC-254E-8DC6-9CE860D26E14}" srcId="{ADD263EE-845B-9F48-8BF9-957CFDD10651}" destId="{757FE032-27F3-1D42-BA7C-201AFEB5FCCC}" srcOrd="0" destOrd="0" parTransId="{046297FF-1CA1-7444-8690-06DD2CD5303D}" sibTransId="{1C4B96ED-559A-6F48-8E63-9FE755E30C60}"/>
    <dgm:cxn modelId="{CD680C00-9F3F-C940-81AC-A76A074C8D08}" type="presOf" srcId="{FC78FDD6-EC0C-1944-A71A-EC101D3047D9}" destId="{50DD58F0-45D9-6D47-826A-D3A3E95F537A}" srcOrd="0" destOrd="0" presId="urn:microsoft.com/office/officeart/2005/8/layout/orgChart1"/>
    <dgm:cxn modelId="{CA8B405A-B6C8-5D4B-A134-0F8FB073B414}" type="presOf" srcId="{79985E12-1FF8-0542-8318-A653C41D8072}" destId="{BE4C48FC-99BE-B14D-BE8C-F593F1D1C548}" srcOrd="0" destOrd="0" presId="urn:microsoft.com/office/officeart/2005/8/layout/orgChart1"/>
    <dgm:cxn modelId="{34787E99-BAF2-7240-A5D0-068491E16F0B}" srcId="{ACA76E29-B852-D746-94BF-ABE01EA62258}" destId="{F268022D-6F3D-3543-A5D3-A23F96BFAB8D}" srcOrd="0" destOrd="0" parTransId="{B54E356D-E3E3-644A-A88F-4D0A7E714644}" sibTransId="{5C41BA24-4F54-FE40-BB02-F7441205A0D1}"/>
    <dgm:cxn modelId="{A659CDAD-7B46-844D-A539-52A1123A34CC}" type="presOf" srcId="{B74B8234-2C5E-EF40-A4C1-E52E5C05D1B3}" destId="{4D5EB218-8DD3-F742-B5D3-87A713E49746}" srcOrd="0" destOrd="0" presId="urn:microsoft.com/office/officeart/2005/8/layout/orgChart1"/>
    <dgm:cxn modelId="{7FED1AD6-D6BC-8C45-9F38-14BF7E8F8DD4}" type="presOf" srcId="{757FE032-27F3-1D42-BA7C-201AFEB5FCCC}" destId="{72082E76-7423-A84D-A448-D4419ED3FFFE}" srcOrd="1" destOrd="0" presId="urn:microsoft.com/office/officeart/2005/8/layout/orgChart1"/>
    <dgm:cxn modelId="{B94DA310-6EB9-5C45-8E49-5D9D4DCD0473}" type="presOf" srcId="{61852027-F4C0-B046-9010-A23B7DF934A5}" destId="{F392D16E-A804-FD45-852A-BDC67235C5EF}" srcOrd="0" destOrd="0" presId="urn:microsoft.com/office/officeart/2005/8/layout/orgChart1"/>
    <dgm:cxn modelId="{3F5D2859-0786-4942-AEAA-D6F9831C5FED}" type="presOf" srcId="{ACA76E29-B852-D746-94BF-ABE01EA62258}" destId="{2107270F-1A7A-F347-B1AF-FEB09EBB1C7A}" srcOrd="0" destOrd="0" presId="urn:microsoft.com/office/officeart/2005/8/layout/orgChart1"/>
    <dgm:cxn modelId="{A5010667-5AA1-5149-814C-F52D60DBE127}" srcId="{ACA76E29-B852-D746-94BF-ABE01EA62258}" destId="{79985E12-1FF8-0542-8318-A653C41D8072}" srcOrd="1" destOrd="0" parTransId="{044F242A-1ED5-614D-B57F-BBF34869FFE9}" sibTransId="{A8E62493-1E8E-0049-889B-603B10ECC10D}"/>
    <dgm:cxn modelId="{945A028B-9584-1541-854F-6BE3190DD275}" type="presOf" srcId="{ACA76E29-B852-D746-94BF-ABE01EA62258}" destId="{098ACDFF-9711-DD4C-A4B0-280CE3033D59}" srcOrd="1" destOrd="0" presId="urn:microsoft.com/office/officeart/2005/8/layout/orgChart1"/>
    <dgm:cxn modelId="{3B9D68FB-84D9-EB47-8EF7-6D19A4C4D794}" type="presOf" srcId="{F268022D-6F3D-3543-A5D3-A23F96BFAB8D}" destId="{98C20B3C-D7EF-F84B-A2C6-D2D5C623BDF4}" srcOrd="0" destOrd="0" presId="urn:microsoft.com/office/officeart/2005/8/layout/orgChart1"/>
    <dgm:cxn modelId="{682E391E-B07F-0342-A693-07D97F117EA6}" type="presOf" srcId="{046297FF-1CA1-7444-8690-06DD2CD5303D}" destId="{1930A5DD-B35A-E748-AF9B-8CD10C6D7BAE}" srcOrd="0" destOrd="0" presId="urn:microsoft.com/office/officeart/2005/8/layout/orgChart1"/>
    <dgm:cxn modelId="{4FBA2CB5-31E4-014C-AC3C-75D266C93BA0}" srcId="{ACA76E29-B852-D746-94BF-ABE01EA62258}" destId="{ADD263EE-845B-9F48-8BF9-957CFDD10651}" srcOrd="2" destOrd="0" parTransId="{79AF9988-8BD1-354B-A8F2-FF5FB0833ACD}" sibTransId="{01C3B4E4-A3F7-4743-8A9C-C122A29DA42F}"/>
    <dgm:cxn modelId="{0F266179-97AA-674E-A8FB-7F5347F4D40E}" type="presOf" srcId="{79985E12-1FF8-0542-8318-A653C41D8072}" destId="{9A3B6697-AEC3-9147-B5C4-BBCC2E9C75E7}" srcOrd="1" destOrd="0" presId="urn:microsoft.com/office/officeart/2005/8/layout/orgChart1"/>
    <dgm:cxn modelId="{9C97C56E-C0DF-AB49-A39B-AFFF147829D8}" type="presOf" srcId="{82F5DAB5-1DE3-A54F-8458-EBDF34191C69}" destId="{926C3C79-D417-A146-A1C5-3C637DAFB7ED}" srcOrd="0" destOrd="0" presId="urn:microsoft.com/office/officeart/2005/8/layout/orgChart1"/>
    <dgm:cxn modelId="{C0A836E3-F0BA-EE44-BDAB-3F9AB802FD7E}" type="presOf" srcId="{F268022D-6F3D-3543-A5D3-A23F96BFAB8D}" destId="{8F100A87-8B31-2B48-A94E-2176AD80D245}" srcOrd="1" destOrd="0" presId="urn:microsoft.com/office/officeart/2005/8/layout/orgChart1"/>
    <dgm:cxn modelId="{7F58F698-4BC0-874D-866B-7E08020A449B}" type="presOf" srcId="{B54E356D-E3E3-644A-A88F-4D0A7E714644}" destId="{974414D6-0FA8-1345-B080-84E82188B917}" srcOrd="0" destOrd="0" presId="urn:microsoft.com/office/officeart/2005/8/layout/orgChart1"/>
    <dgm:cxn modelId="{37E8E12D-6F57-F94B-865D-C40BFC469029}" type="presParOf" srcId="{4D5EB218-8DD3-F742-B5D3-87A713E49746}" destId="{6C149EE8-1EC9-A749-9EB5-4630B9A4EAE9}" srcOrd="0" destOrd="0" presId="urn:microsoft.com/office/officeart/2005/8/layout/orgChart1"/>
    <dgm:cxn modelId="{DA5E4A91-DE88-CB4F-A79C-7F921C61146B}" type="presParOf" srcId="{6C149EE8-1EC9-A749-9EB5-4630B9A4EAE9}" destId="{AC7DD9D6-A1DE-2448-A872-0104B8EE1656}" srcOrd="0" destOrd="0" presId="urn:microsoft.com/office/officeart/2005/8/layout/orgChart1"/>
    <dgm:cxn modelId="{D7389E94-B7CE-9148-A774-7BC5B4FCC3C7}" type="presParOf" srcId="{AC7DD9D6-A1DE-2448-A872-0104B8EE1656}" destId="{2107270F-1A7A-F347-B1AF-FEB09EBB1C7A}" srcOrd="0" destOrd="0" presId="urn:microsoft.com/office/officeart/2005/8/layout/orgChart1"/>
    <dgm:cxn modelId="{DAB89415-450B-7E4C-B05C-87A5EC3A383B}" type="presParOf" srcId="{AC7DD9D6-A1DE-2448-A872-0104B8EE1656}" destId="{098ACDFF-9711-DD4C-A4B0-280CE3033D59}" srcOrd="1" destOrd="0" presId="urn:microsoft.com/office/officeart/2005/8/layout/orgChart1"/>
    <dgm:cxn modelId="{52617BEE-E099-934E-A19F-A2F05F77025D}" type="presParOf" srcId="{6C149EE8-1EC9-A749-9EB5-4630B9A4EAE9}" destId="{0ED6CEA5-2B91-7B40-9A76-2797BAF32057}" srcOrd="1" destOrd="0" presId="urn:microsoft.com/office/officeart/2005/8/layout/orgChart1"/>
    <dgm:cxn modelId="{CC5F0566-F8CD-DB46-A711-DD1E210ECE06}" type="presParOf" srcId="{0ED6CEA5-2B91-7B40-9A76-2797BAF32057}" destId="{974414D6-0FA8-1345-B080-84E82188B917}" srcOrd="0" destOrd="0" presId="urn:microsoft.com/office/officeart/2005/8/layout/orgChart1"/>
    <dgm:cxn modelId="{DEF098B3-FF01-754F-9140-CEBB76F30DAC}" type="presParOf" srcId="{0ED6CEA5-2B91-7B40-9A76-2797BAF32057}" destId="{F1BD42F1-00B1-0B46-A7DD-CC44BBF93C06}" srcOrd="1" destOrd="0" presId="urn:microsoft.com/office/officeart/2005/8/layout/orgChart1"/>
    <dgm:cxn modelId="{28F2CBEB-6AE7-EE40-9C05-7940CDFC8CFC}" type="presParOf" srcId="{F1BD42F1-00B1-0B46-A7DD-CC44BBF93C06}" destId="{E23990ED-D505-5243-BCFA-B1BA6ABA8836}" srcOrd="0" destOrd="0" presId="urn:microsoft.com/office/officeart/2005/8/layout/orgChart1"/>
    <dgm:cxn modelId="{4C2A5E55-2A2E-D341-9378-628FAA13BC2D}" type="presParOf" srcId="{E23990ED-D505-5243-BCFA-B1BA6ABA8836}" destId="{98C20B3C-D7EF-F84B-A2C6-D2D5C623BDF4}" srcOrd="0" destOrd="0" presId="urn:microsoft.com/office/officeart/2005/8/layout/orgChart1"/>
    <dgm:cxn modelId="{16915FB8-50AF-2440-8B5E-E5B506BACB4E}" type="presParOf" srcId="{E23990ED-D505-5243-BCFA-B1BA6ABA8836}" destId="{8F100A87-8B31-2B48-A94E-2176AD80D245}" srcOrd="1" destOrd="0" presId="urn:microsoft.com/office/officeart/2005/8/layout/orgChart1"/>
    <dgm:cxn modelId="{FBED8A6C-3F48-B74A-8214-EACE69C0C4BE}" type="presParOf" srcId="{F1BD42F1-00B1-0B46-A7DD-CC44BBF93C06}" destId="{64EDF437-2530-BF49-A92E-E41C461F83A3}" srcOrd="1" destOrd="0" presId="urn:microsoft.com/office/officeart/2005/8/layout/orgChart1"/>
    <dgm:cxn modelId="{8C10EDE1-B699-7742-A4F0-79F051F6728D}" type="presParOf" srcId="{64EDF437-2530-BF49-A92E-E41C461F83A3}" destId="{50DD58F0-45D9-6D47-826A-D3A3E95F537A}" srcOrd="0" destOrd="0" presId="urn:microsoft.com/office/officeart/2005/8/layout/orgChart1"/>
    <dgm:cxn modelId="{8E45463C-F1B5-F949-BB8C-6DACC2A03E98}" type="presParOf" srcId="{64EDF437-2530-BF49-A92E-E41C461F83A3}" destId="{8B2480EE-C328-A64E-AEEC-E718FEE8FCF0}" srcOrd="1" destOrd="0" presId="urn:microsoft.com/office/officeart/2005/8/layout/orgChart1"/>
    <dgm:cxn modelId="{199CD09F-D7CC-604E-8D6A-FED7D1810575}" type="presParOf" srcId="{8B2480EE-C328-A64E-AEEC-E718FEE8FCF0}" destId="{25BD046F-5D93-294F-932A-4DA66E8156F7}" srcOrd="0" destOrd="0" presId="urn:microsoft.com/office/officeart/2005/8/layout/orgChart1"/>
    <dgm:cxn modelId="{53F12CF3-CCC1-F54A-BE72-1D402AE8429F}" type="presParOf" srcId="{25BD046F-5D93-294F-932A-4DA66E8156F7}" destId="{F392D16E-A804-FD45-852A-BDC67235C5EF}" srcOrd="0" destOrd="0" presId="urn:microsoft.com/office/officeart/2005/8/layout/orgChart1"/>
    <dgm:cxn modelId="{358CEB1A-05D1-C348-826C-67218784D744}" type="presParOf" srcId="{25BD046F-5D93-294F-932A-4DA66E8156F7}" destId="{642D8D94-3286-4441-95DC-83745263B2C9}" srcOrd="1" destOrd="0" presId="urn:microsoft.com/office/officeart/2005/8/layout/orgChart1"/>
    <dgm:cxn modelId="{1C3FB7CD-498B-B241-BC27-9D61C6FE94FD}" type="presParOf" srcId="{8B2480EE-C328-A64E-AEEC-E718FEE8FCF0}" destId="{ECA253B6-C357-3A43-8763-56D459274597}" srcOrd="1" destOrd="0" presId="urn:microsoft.com/office/officeart/2005/8/layout/orgChart1"/>
    <dgm:cxn modelId="{9D2F1184-A1D3-6D4D-BFEB-924E2E98DE67}" type="presParOf" srcId="{8B2480EE-C328-A64E-AEEC-E718FEE8FCF0}" destId="{2DF0664F-94FD-1047-95DF-9F48584B5292}" srcOrd="2" destOrd="0" presId="urn:microsoft.com/office/officeart/2005/8/layout/orgChart1"/>
    <dgm:cxn modelId="{39F49D13-932D-8F42-88AA-323AD6FABFD3}" type="presParOf" srcId="{F1BD42F1-00B1-0B46-A7DD-CC44BBF93C06}" destId="{B433DC57-C639-DD44-B404-2A12AD5DA4FD}" srcOrd="2" destOrd="0" presId="urn:microsoft.com/office/officeart/2005/8/layout/orgChart1"/>
    <dgm:cxn modelId="{0843DCB9-8EFA-B649-81F1-302934D9884F}" type="presParOf" srcId="{0ED6CEA5-2B91-7B40-9A76-2797BAF32057}" destId="{4A257DC8-2084-474B-9AFF-4293537B9BAD}" srcOrd="2" destOrd="0" presId="urn:microsoft.com/office/officeart/2005/8/layout/orgChart1"/>
    <dgm:cxn modelId="{7CEE550B-00D9-F041-B5CE-F41D88F725E5}" type="presParOf" srcId="{0ED6CEA5-2B91-7B40-9A76-2797BAF32057}" destId="{491057CB-0FBC-9842-B46F-4C06D1997131}" srcOrd="3" destOrd="0" presId="urn:microsoft.com/office/officeart/2005/8/layout/orgChart1"/>
    <dgm:cxn modelId="{B159863A-4A43-584D-89F2-D32394EFE4E4}" type="presParOf" srcId="{491057CB-0FBC-9842-B46F-4C06D1997131}" destId="{5A8E5877-C69B-874D-A198-2575B7B73C6C}" srcOrd="0" destOrd="0" presId="urn:microsoft.com/office/officeart/2005/8/layout/orgChart1"/>
    <dgm:cxn modelId="{B6298EB9-B14B-374A-BD85-C0C829EBB3E7}" type="presParOf" srcId="{5A8E5877-C69B-874D-A198-2575B7B73C6C}" destId="{BE4C48FC-99BE-B14D-BE8C-F593F1D1C548}" srcOrd="0" destOrd="0" presId="urn:microsoft.com/office/officeart/2005/8/layout/orgChart1"/>
    <dgm:cxn modelId="{48C3C42A-6A5C-8F40-A531-15C1B92BE6F5}" type="presParOf" srcId="{5A8E5877-C69B-874D-A198-2575B7B73C6C}" destId="{9A3B6697-AEC3-9147-B5C4-BBCC2E9C75E7}" srcOrd="1" destOrd="0" presId="urn:microsoft.com/office/officeart/2005/8/layout/orgChart1"/>
    <dgm:cxn modelId="{7FFD326C-6BD0-0549-BA07-3C0A78E197D3}" type="presParOf" srcId="{491057CB-0FBC-9842-B46F-4C06D1997131}" destId="{3DCE1345-75D1-8141-8B60-A6E1E79438F7}" srcOrd="1" destOrd="0" presId="urn:microsoft.com/office/officeart/2005/8/layout/orgChart1"/>
    <dgm:cxn modelId="{F634BD70-1295-5C46-AF40-DC7522B6577A}" type="presParOf" srcId="{3DCE1345-75D1-8141-8B60-A6E1E79438F7}" destId="{926C3C79-D417-A146-A1C5-3C637DAFB7ED}" srcOrd="0" destOrd="0" presId="urn:microsoft.com/office/officeart/2005/8/layout/orgChart1"/>
    <dgm:cxn modelId="{00DA0094-B6B0-DC40-AEE7-052F31353E5A}" type="presParOf" srcId="{3DCE1345-75D1-8141-8B60-A6E1E79438F7}" destId="{C0629124-8262-3F4C-87CB-FFF45020C96D}" srcOrd="1" destOrd="0" presId="urn:microsoft.com/office/officeart/2005/8/layout/orgChart1"/>
    <dgm:cxn modelId="{C8623395-911A-AB44-8523-752410AFFBE0}" type="presParOf" srcId="{C0629124-8262-3F4C-87CB-FFF45020C96D}" destId="{69F12B45-4F41-C545-89A2-23908B35225C}" srcOrd="0" destOrd="0" presId="urn:microsoft.com/office/officeart/2005/8/layout/orgChart1"/>
    <dgm:cxn modelId="{41419DE9-FAE0-614E-91B1-8D448BECF0AB}" type="presParOf" srcId="{69F12B45-4F41-C545-89A2-23908B35225C}" destId="{C33AFD30-91CC-8A4A-BEA5-6775ABAB11B6}" srcOrd="0" destOrd="0" presId="urn:microsoft.com/office/officeart/2005/8/layout/orgChart1"/>
    <dgm:cxn modelId="{A6AE1FBA-C0F0-A04B-A96F-922F32904610}" type="presParOf" srcId="{69F12B45-4F41-C545-89A2-23908B35225C}" destId="{7A7A58F1-6957-FE43-8329-19479CC2BA77}" srcOrd="1" destOrd="0" presId="urn:microsoft.com/office/officeart/2005/8/layout/orgChart1"/>
    <dgm:cxn modelId="{2D4944C4-E8B2-7E45-8E18-CF6EB0827361}" type="presParOf" srcId="{C0629124-8262-3F4C-87CB-FFF45020C96D}" destId="{FB0DC4C2-DEFB-BE45-BD0A-FCE26D9E74AC}" srcOrd="1" destOrd="0" presId="urn:microsoft.com/office/officeart/2005/8/layout/orgChart1"/>
    <dgm:cxn modelId="{9DC11C35-D480-E046-BCAB-B8D3D666A579}" type="presParOf" srcId="{C0629124-8262-3F4C-87CB-FFF45020C96D}" destId="{92D2BE39-2D2F-504F-8D6E-250C2092600D}" srcOrd="2" destOrd="0" presId="urn:microsoft.com/office/officeart/2005/8/layout/orgChart1"/>
    <dgm:cxn modelId="{EC68054B-5134-2D41-AF5B-B5599B8660C7}" type="presParOf" srcId="{491057CB-0FBC-9842-B46F-4C06D1997131}" destId="{6C52E537-07C1-4C40-A5CD-64DE9C37005C}" srcOrd="2" destOrd="0" presId="urn:microsoft.com/office/officeart/2005/8/layout/orgChart1"/>
    <dgm:cxn modelId="{4931F7A3-AC0A-B04E-8132-1B7E1F60E503}" type="presParOf" srcId="{0ED6CEA5-2B91-7B40-9A76-2797BAF32057}" destId="{AC45209D-C102-5441-BBE1-36FA9517E199}" srcOrd="4" destOrd="0" presId="urn:microsoft.com/office/officeart/2005/8/layout/orgChart1"/>
    <dgm:cxn modelId="{C0B9D8A9-7F5F-5445-B437-630E1BEC6767}" type="presParOf" srcId="{0ED6CEA5-2B91-7B40-9A76-2797BAF32057}" destId="{6AD363D6-7627-094C-A742-FC76CAC815FA}" srcOrd="5" destOrd="0" presId="urn:microsoft.com/office/officeart/2005/8/layout/orgChart1"/>
    <dgm:cxn modelId="{2987CC3B-30C7-2A41-9031-814E925F30DF}" type="presParOf" srcId="{6AD363D6-7627-094C-A742-FC76CAC815FA}" destId="{97B4D8E7-6332-0D4D-813A-EFDD6F693ABE}" srcOrd="0" destOrd="0" presId="urn:microsoft.com/office/officeart/2005/8/layout/orgChart1"/>
    <dgm:cxn modelId="{8642A930-E6AF-EB4D-B457-28390193A965}" type="presParOf" srcId="{97B4D8E7-6332-0D4D-813A-EFDD6F693ABE}" destId="{09DF13C0-DB90-8D4E-B16E-7EE4AD0E4B09}" srcOrd="0" destOrd="0" presId="urn:microsoft.com/office/officeart/2005/8/layout/orgChart1"/>
    <dgm:cxn modelId="{08BFAC1B-FE9B-554A-A186-17540F1FD5EA}" type="presParOf" srcId="{97B4D8E7-6332-0D4D-813A-EFDD6F693ABE}" destId="{FC94CD71-2AF6-AE44-8A8D-6E31E781D2E5}" srcOrd="1" destOrd="0" presId="urn:microsoft.com/office/officeart/2005/8/layout/orgChart1"/>
    <dgm:cxn modelId="{F35F5638-D560-624C-BA21-21B34256C5A9}" type="presParOf" srcId="{6AD363D6-7627-094C-A742-FC76CAC815FA}" destId="{6B5BD60A-5D6E-6E4D-AB06-40F4C240B9AF}" srcOrd="1" destOrd="0" presId="urn:microsoft.com/office/officeart/2005/8/layout/orgChart1"/>
    <dgm:cxn modelId="{25318E19-D88E-8D43-9023-D22B517D5B2B}" type="presParOf" srcId="{6B5BD60A-5D6E-6E4D-AB06-40F4C240B9AF}" destId="{1930A5DD-B35A-E748-AF9B-8CD10C6D7BAE}" srcOrd="0" destOrd="0" presId="urn:microsoft.com/office/officeart/2005/8/layout/orgChart1"/>
    <dgm:cxn modelId="{3DF18CC0-4CAD-F748-B351-03CD748F7609}" type="presParOf" srcId="{6B5BD60A-5D6E-6E4D-AB06-40F4C240B9AF}" destId="{228AA567-3915-5949-8C6B-1F1F79E402FF}" srcOrd="1" destOrd="0" presId="urn:microsoft.com/office/officeart/2005/8/layout/orgChart1"/>
    <dgm:cxn modelId="{F77C4109-C654-6E42-A386-1BABF34F59F1}" type="presParOf" srcId="{228AA567-3915-5949-8C6B-1F1F79E402FF}" destId="{3D962412-0066-C24D-8249-64A1907A3717}" srcOrd="0" destOrd="0" presId="urn:microsoft.com/office/officeart/2005/8/layout/orgChart1"/>
    <dgm:cxn modelId="{99A35E0F-372A-074A-9E9C-135CDDBA624E}" type="presParOf" srcId="{3D962412-0066-C24D-8249-64A1907A3717}" destId="{88DEBAA7-09A4-7D4F-97DB-1B5CFCCDD3DC}" srcOrd="0" destOrd="0" presId="urn:microsoft.com/office/officeart/2005/8/layout/orgChart1"/>
    <dgm:cxn modelId="{38FE2210-E5AB-6043-810D-E781318D8F42}" type="presParOf" srcId="{3D962412-0066-C24D-8249-64A1907A3717}" destId="{72082E76-7423-A84D-A448-D4419ED3FFFE}" srcOrd="1" destOrd="0" presId="urn:microsoft.com/office/officeart/2005/8/layout/orgChart1"/>
    <dgm:cxn modelId="{536F11B1-16DD-B643-82EF-9ABD62495CE2}" type="presParOf" srcId="{228AA567-3915-5949-8C6B-1F1F79E402FF}" destId="{0B8E8C89-93D3-EB4F-98D9-05C68992046E}" srcOrd="1" destOrd="0" presId="urn:microsoft.com/office/officeart/2005/8/layout/orgChart1"/>
    <dgm:cxn modelId="{9210F231-AF0E-4141-B60D-1633628A63BC}" type="presParOf" srcId="{228AA567-3915-5949-8C6B-1F1F79E402FF}" destId="{8A93B43F-81D8-DC46-B8B6-F260D5F7B307}" srcOrd="2" destOrd="0" presId="urn:microsoft.com/office/officeart/2005/8/layout/orgChart1"/>
    <dgm:cxn modelId="{A53033D0-18E0-1545-AB3B-AC9865613435}" type="presParOf" srcId="{6AD363D6-7627-094C-A742-FC76CAC815FA}" destId="{9D7A8F00-0F05-FE41-9B02-A8C6CD677842}" srcOrd="2" destOrd="0" presId="urn:microsoft.com/office/officeart/2005/8/layout/orgChart1"/>
    <dgm:cxn modelId="{5E05A799-AE85-6A49-9DAB-FDCD46D1B09C}" type="presParOf" srcId="{6C149EE8-1EC9-A749-9EB5-4630B9A4EAE9}" destId="{64A09154-1946-8043-ADB1-6966DC3E2D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74B8234-2C5E-EF40-A4C1-E52E5C05D1B3}" type="doc">
      <dgm:prSet loTypeId="urn:microsoft.com/office/officeart/2005/8/layout/orgChar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F268022D-6F3D-3543-A5D3-A23F96BFAB8D}">
      <dgm:prSet phldrT="[Texte]" custT="1"/>
      <dgm:spPr/>
      <dgm:t>
        <a:bodyPr/>
        <a:lstStyle/>
        <a:p>
          <a:r>
            <a:rPr lang="fr-FR" sz="1600" dirty="0"/>
            <a:t>MGUS</a:t>
          </a:r>
        </a:p>
      </dgm:t>
    </dgm:pt>
    <dgm:pt modelId="{5C41BA24-4F54-FE40-BB02-F7441205A0D1}" type="sibTrans" cxnId="{34787E99-BAF2-7240-A5D0-068491E16F0B}">
      <dgm:prSet/>
      <dgm:spPr/>
      <dgm:t>
        <a:bodyPr/>
        <a:lstStyle/>
        <a:p>
          <a:endParaRPr lang="fr-FR"/>
        </a:p>
      </dgm:t>
    </dgm:pt>
    <dgm:pt modelId="{B54E356D-E3E3-644A-A88F-4D0A7E714644}" type="parTrans" cxnId="{34787E99-BAF2-7240-A5D0-068491E16F0B}">
      <dgm:prSet/>
      <dgm:spPr/>
      <dgm:t>
        <a:bodyPr/>
        <a:lstStyle/>
        <a:p>
          <a:endParaRPr lang="fr-FR"/>
        </a:p>
      </dgm:t>
    </dgm:pt>
    <dgm:pt modelId="{79985E12-1FF8-0542-8318-A653C41D8072}">
      <dgm:prSet phldrT="[Texte]" custT="1"/>
      <dgm:spPr/>
      <dgm:t>
        <a:bodyPr/>
        <a:lstStyle/>
        <a:p>
          <a:r>
            <a:rPr lang="fr-FR" sz="1600" dirty="0"/>
            <a:t>MM / MW latent</a:t>
          </a:r>
        </a:p>
      </dgm:t>
    </dgm:pt>
    <dgm:pt modelId="{A8E62493-1E8E-0049-889B-603B10ECC10D}" type="sibTrans" cxnId="{A5010667-5AA1-5149-814C-F52D60DBE127}">
      <dgm:prSet/>
      <dgm:spPr/>
      <dgm:t>
        <a:bodyPr/>
        <a:lstStyle/>
        <a:p>
          <a:endParaRPr lang="fr-FR"/>
        </a:p>
      </dgm:t>
    </dgm:pt>
    <dgm:pt modelId="{044F242A-1ED5-614D-B57F-BBF34869FFE9}" type="parTrans" cxnId="{A5010667-5AA1-5149-814C-F52D60DBE127}">
      <dgm:prSet/>
      <dgm:spPr/>
      <dgm:t>
        <a:bodyPr/>
        <a:lstStyle/>
        <a:p>
          <a:endParaRPr lang="fr-FR"/>
        </a:p>
      </dgm:t>
    </dgm:pt>
    <dgm:pt modelId="{ADD263EE-845B-9F48-8BF9-957CFDD10651}">
      <dgm:prSet phldrT="[Texte]" custT="1"/>
      <dgm:spPr/>
      <dgm:t>
        <a:bodyPr/>
        <a:lstStyle/>
        <a:p>
          <a:r>
            <a:rPr lang="fr-FR" sz="1600" dirty="0">
              <a:solidFill>
                <a:schemeClr val="bg1"/>
              </a:solidFill>
            </a:rPr>
            <a:t>MM / MW symptomatique</a:t>
          </a:r>
        </a:p>
      </dgm:t>
    </dgm:pt>
    <dgm:pt modelId="{01C3B4E4-A3F7-4743-8A9C-C122A29DA42F}" type="sibTrans" cxnId="{4FBA2CB5-31E4-014C-AC3C-75D266C93BA0}">
      <dgm:prSet/>
      <dgm:spPr/>
      <dgm:t>
        <a:bodyPr/>
        <a:lstStyle/>
        <a:p>
          <a:endParaRPr lang="fr-FR"/>
        </a:p>
      </dgm:t>
    </dgm:pt>
    <dgm:pt modelId="{79AF9988-8BD1-354B-A8F2-FF5FB0833ACD}" type="parTrans" cxnId="{4FBA2CB5-31E4-014C-AC3C-75D266C93BA0}">
      <dgm:prSet/>
      <dgm:spPr/>
      <dgm:t>
        <a:bodyPr/>
        <a:lstStyle/>
        <a:p>
          <a:endParaRPr lang="fr-FR"/>
        </a:p>
      </dgm:t>
    </dgm:pt>
    <dgm:pt modelId="{ACA76E29-B852-D746-94BF-ABE01EA62258}">
      <dgm:prSet phldrT="[Texte]" custT="1"/>
      <dgm:spPr/>
      <dgm:t>
        <a:bodyPr/>
        <a:lstStyle/>
        <a:p>
          <a:r>
            <a:rPr lang="fr-FR" sz="3200" b="1" dirty="0"/>
            <a:t>Pic</a:t>
          </a:r>
        </a:p>
      </dgm:t>
    </dgm:pt>
    <dgm:pt modelId="{CD98DDEB-9BEC-8141-9BB1-8B8593D95993}" type="sibTrans" cxnId="{B4B9AE10-EFE0-C145-85C7-5FBC24CBB2C2}">
      <dgm:prSet/>
      <dgm:spPr/>
      <dgm:t>
        <a:bodyPr/>
        <a:lstStyle/>
        <a:p>
          <a:endParaRPr lang="fr-FR"/>
        </a:p>
      </dgm:t>
    </dgm:pt>
    <dgm:pt modelId="{F6840D14-AD94-F64A-BF58-BF8F7C2983AF}" type="parTrans" cxnId="{B4B9AE10-EFE0-C145-85C7-5FBC24CBB2C2}">
      <dgm:prSet/>
      <dgm:spPr/>
      <dgm:t>
        <a:bodyPr/>
        <a:lstStyle/>
        <a:p>
          <a:endParaRPr lang="fr-FR"/>
        </a:p>
      </dgm:t>
    </dgm:pt>
    <dgm:pt modelId="{61852027-F4C0-B046-9010-A23B7DF934A5}">
      <dgm:prSet phldrT="[Texte]" custT="1"/>
      <dgm:spPr/>
      <dgm:t>
        <a:bodyPr/>
        <a:lstStyle/>
        <a:p>
          <a:r>
            <a:rPr lang="fr-FR" sz="1600" dirty="0" err="1"/>
            <a:t>Ig</a:t>
          </a:r>
          <a:r>
            <a:rPr lang="fr-FR" sz="1600" dirty="0"/>
            <a:t> monoclonale</a:t>
          </a:r>
        </a:p>
      </dgm:t>
    </dgm:pt>
    <dgm:pt modelId="{FC78FDD6-EC0C-1944-A71A-EC101D3047D9}" type="parTrans" cxnId="{F5074560-88EF-4E47-8527-A0C942499E06}">
      <dgm:prSet/>
      <dgm:spPr/>
      <dgm:t>
        <a:bodyPr/>
        <a:lstStyle/>
        <a:p>
          <a:endParaRPr lang="fr-FR"/>
        </a:p>
      </dgm:t>
    </dgm:pt>
    <dgm:pt modelId="{9E7AC7A8-B919-8F40-ACBB-31D8C56A40A1}" type="sibTrans" cxnId="{F5074560-88EF-4E47-8527-A0C942499E06}">
      <dgm:prSet/>
      <dgm:spPr/>
      <dgm:t>
        <a:bodyPr/>
        <a:lstStyle/>
        <a:p>
          <a:endParaRPr lang="fr-FR"/>
        </a:p>
      </dgm:t>
    </dgm:pt>
    <dgm:pt modelId="{757FE032-27F3-1D42-BA7C-201AFEB5FCCC}">
      <dgm:prSet/>
      <dgm:spPr/>
      <dgm:t>
        <a:bodyPr/>
        <a:lstStyle/>
        <a:p>
          <a:r>
            <a:rPr lang="fr-FR" dirty="0"/>
            <a:t>+ signes cliniques</a:t>
          </a:r>
        </a:p>
      </dgm:t>
    </dgm:pt>
    <dgm:pt modelId="{046297FF-1CA1-7444-8690-06DD2CD5303D}" type="parTrans" cxnId="{B2B197D7-63BC-254E-8DC6-9CE860D26E14}">
      <dgm:prSet/>
      <dgm:spPr/>
      <dgm:t>
        <a:bodyPr/>
        <a:lstStyle/>
        <a:p>
          <a:endParaRPr lang="fr-FR"/>
        </a:p>
      </dgm:t>
    </dgm:pt>
    <dgm:pt modelId="{1C4B96ED-559A-6F48-8E63-9FE755E30C60}" type="sibTrans" cxnId="{B2B197D7-63BC-254E-8DC6-9CE860D26E14}">
      <dgm:prSet/>
      <dgm:spPr/>
      <dgm:t>
        <a:bodyPr/>
        <a:lstStyle/>
        <a:p>
          <a:endParaRPr lang="fr-FR"/>
        </a:p>
      </dgm:t>
    </dgm:pt>
    <dgm:pt modelId="{5512205E-8108-C24E-BCB7-99B552BC93DC}">
      <dgm:prSet/>
      <dgm:spPr/>
      <dgm:t>
        <a:bodyPr/>
        <a:lstStyle/>
        <a:p>
          <a:r>
            <a:rPr lang="fr-FR" dirty="0"/>
            <a:t>+ </a:t>
          </a:r>
          <a:r>
            <a:rPr lang="fr-FR" dirty="0" err="1"/>
            <a:t>plasmocytose</a:t>
          </a:r>
          <a:r>
            <a:rPr lang="fr-FR" dirty="0"/>
            <a:t> médullaire &gt; 10%</a:t>
          </a:r>
        </a:p>
      </dgm:t>
    </dgm:pt>
    <dgm:pt modelId="{82F5DAB5-1DE3-A54F-8458-EBDF34191C69}" type="parTrans" cxnId="{F3F2F32B-A631-6A43-AE6A-624C524ED1C1}">
      <dgm:prSet/>
      <dgm:spPr/>
      <dgm:t>
        <a:bodyPr/>
        <a:lstStyle/>
        <a:p>
          <a:endParaRPr lang="fr-FR"/>
        </a:p>
      </dgm:t>
    </dgm:pt>
    <dgm:pt modelId="{C7E43E43-6247-2041-ACBF-38C2420F04C2}" type="sibTrans" cxnId="{F3F2F32B-A631-6A43-AE6A-624C524ED1C1}">
      <dgm:prSet/>
      <dgm:spPr/>
      <dgm:t>
        <a:bodyPr/>
        <a:lstStyle/>
        <a:p>
          <a:endParaRPr lang="fr-FR"/>
        </a:p>
      </dgm:t>
    </dgm:pt>
    <dgm:pt modelId="{4D5EB218-8DD3-F742-B5D3-87A713E49746}" type="pres">
      <dgm:prSet presAssocID="{B74B8234-2C5E-EF40-A4C1-E52E5C05D1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C149EE8-1EC9-A749-9EB5-4630B9A4EAE9}" type="pres">
      <dgm:prSet presAssocID="{ACA76E29-B852-D746-94BF-ABE01EA62258}" presName="hierRoot1" presStyleCnt="0">
        <dgm:presLayoutVars>
          <dgm:hierBranch val="init"/>
        </dgm:presLayoutVars>
      </dgm:prSet>
      <dgm:spPr/>
    </dgm:pt>
    <dgm:pt modelId="{AC7DD9D6-A1DE-2448-A872-0104B8EE1656}" type="pres">
      <dgm:prSet presAssocID="{ACA76E29-B852-D746-94BF-ABE01EA62258}" presName="rootComposite1" presStyleCnt="0"/>
      <dgm:spPr/>
    </dgm:pt>
    <dgm:pt modelId="{2107270F-1A7A-F347-B1AF-FEB09EBB1C7A}" type="pres">
      <dgm:prSet presAssocID="{ACA76E29-B852-D746-94BF-ABE01EA62258}" presName="rootText1" presStyleLbl="node0" presStyleIdx="0" presStyleCnt="1" custLinFactNeighborY="-59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98ACDFF-9711-DD4C-A4B0-280CE3033D59}" type="pres">
      <dgm:prSet presAssocID="{ACA76E29-B852-D746-94BF-ABE01EA6225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ED6CEA5-2B91-7B40-9A76-2797BAF32057}" type="pres">
      <dgm:prSet presAssocID="{ACA76E29-B852-D746-94BF-ABE01EA62258}" presName="hierChild2" presStyleCnt="0"/>
      <dgm:spPr/>
    </dgm:pt>
    <dgm:pt modelId="{974414D6-0FA8-1345-B080-84E82188B917}" type="pres">
      <dgm:prSet presAssocID="{B54E356D-E3E3-644A-A88F-4D0A7E714644}" presName="Name37" presStyleLbl="parChTrans1D2" presStyleIdx="0" presStyleCnt="3"/>
      <dgm:spPr/>
      <dgm:t>
        <a:bodyPr/>
        <a:lstStyle/>
        <a:p>
          <a:endParaRPr lang="fr-FR"/>
        </a:p>
      </dgm:t>
    </dgm:pt>
    <dgm:pt modelId="{F1BD42F1-00B1-0B46-A7DD-CC44BBF93C06}" type="pres">
      <dgm:prSet presAssocID="{F268022D-6F3D-3543-A5D3-A23F96BFAB8D}" presName="hierRoot2" presStyleCnt="0">
        <dgm:presLayoutVars>
          <dgm:hierBranch val="init"/>
        </dgm:presLayoutVars>
      </dgm:prSet>
      <dgm:spPr/>
    </dgm:pt>
    <dgm:pt modelId="{E23990ED-D505-5243-BCFA-B1BA6ABA8836}" type="pres">
      <dgm:prSet presAssocID="{F268022D-6F3D-3543-A5D3-A23F96BFAB8D}" presName="rootComposite" presStyleCnt="0"/>
      <dgm:spPr/>
    </dgm:pt>
    <dgm:pt modelId="{98C20B3C-D7EF-F84B-A2C6-D2D5C623BDF4}" type="pres">
      <dgm:prSet presAssocID="{F268022D-6F3D-3543-A5D3-A23F96BFAB8D}" presName="rootText" presStyleLbl="node2" presStyleIdx="0" presStyleCnt="3" custLinFactNeighborX="-76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F100A87-8B31-2B48-A94E-2176AD80D245}" type="pres">
      <dgm:prSet presAssocID="{F268022D-6F3D-3543-A5D3-A23F96BFAB8D}" presName="rootConnector" presStyleLbl="node2" presStyleIdx="0" presStyleCnt="3"/>
      <dgm:spPr/>
      <dgm:t>
        <a:bodyPr/>
        <a:lstStyle/>
        <a:p>
          <a:endParaRPr lang="fr-FR"/>
        </a:p>
      </dgm:t>
    </dgm:pt>
    <dgm:pt modelId="{64EDF437-2530-BF49-A92E-E41C461F83A3}" type="pres">
      <dgm:prSet presAssocID="{F268022D-6F3D-3543-A5D3-A23F96BFAB8D}" presName="hierChild4" presStyleCnt="0"/>
      <dgm:spPr/>
    </dgm:pt>
    <dgm:pt modelId="{50DD58F0-45D9-6D47-826A-D3A3E95F537A}" type="pres">
      <dgm:prSet presAssocID="{FC78FDD6-EC0C-1944-A71A-EC101D3047D9}" presName="Name37" presStyleLbl="parChTrans1D3" presStyleIdx="0" presStyleCnt="3"/>
      <dgm:spPr/>
      <dgm:t>
        <a:bodyPr/>
        <a:lstStyle/>
        <a:p>
          <a:endParaRPr lang="fr-FR"/>
        </a:p>
      </dgm:t>
    </dgm:pt>
    <dgm:pt modelId="{8B2480EE-C328-A64E-AEEC-E718FEE8FCF0}" type="pres">
      <dgm:prSet presAssocID="{61852027-F4C0-B046-9010-A23B7DF934A5}" presName="hierRoot2" presStyleCnt="0">
        <dgm:presLayoutVars>
          <dgm:hierBranch val="init"/>
        </dgm:presLayoutVars>
      </dgm:prSet>
      <dgm:spPr/>
    </dgm:pt>
    <dgm:pt modelId="{25BD046F-5D93-294F-932A-4DA66E8156F7}" type="pres">
      <dgm:prSet presAssocID="{61852027-F4C0-B046-9010-A23B7DF934A5}" presName="rootComposite" presStyleCnt="0"/>
      <dgm:spPr/>
    </dgm:pt>
    <dgm:pt modelId="{F392D16E-A804-FD45-852A-BDC67235C5EF}" type="pres">
      <dgm:prSet presAssocID="{61852027-F4C0-B046-9010-A23B7DF934A5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42D8D94-3286-4441-95DC-83745263B2C9}" type="pres">
      <dgm:prSet presAssocID="{61852027-F4C0-B046-9010-A23B7DF934A5}" presName="rootConnector" presStyleLbl="node3" presStyleIdx="0" presStyleCnt="3"/>
      <dgm:spPr/>
      <dgm:t>
        <a:bodyPr/>
        <a:lstStyle/>
        <a:p>
          <a:endParaRPr lang="fr-FR"/>
        </a:p>
      </dgm:t>
    </dgm:pt>
    <dgm:pt modelId="{ECA253B6-C357-3A43-8763-56D459274597}" type="pres">
      <dgm:prSet presAssocID="{61852027-F4C0-B046-9010-A23B7DF934A5}" presName="hierChild4" presStyleCnt="0"/>
      <dgm:spPr/>
    </dgm:pt>
    <dgm:pt modelId="{2DF0664F-94FD-1047-95DF-9F48584B5292}" type="pres">
      <dgm:prSet presAssocID="{61852027-F4C0-B046-9010-A23B7DF934A5}" presName="hierChild5" presStyleCnt="0"/>
      <dgm:spPr/>
    </dgm:pt>
    <dgm:pt modelId="{B433DC57-C639-DD44-B404-2A12AD5DA4FD}" type="pres">
      <dgm:prSet presAssocID="{F268022D-6F3D-3543-A5D3-A23F96BFAB8D}" presName="hierChild5" presStyleCnt="0"/>
      <dgm:spPr/>
    </dgm:pt>
    <dgm:pt modelId="{4A257DC8-2084-474B-9AFF-4293537B9BAD}" type="pres">
      <dgm:prSet presAssocID="{044F242A-1ED5-614D-B57F-BBF34869FFE9}" presName="Name37" presStyleLbl="parChTrans1D2" presStyleIdx="1" presStyleCnt="3"/>
      <dgm:spPr/>
      <dgm:t>
        <a:bodyPr/>
        <a:lstStyle/>
        <a:p>
          <a:endParaRPr lang="fr-FR"/>
        </a:p>
      </dgm:t>
    </dgm:pt>
    <dgm:pt modelId="{491057CB-0FBC-9842-B46F-4C06D1997131}" type="pres">
      <dgm:prSet presAssocID="{79985E12-1FF8-0542-8318-A653C41D8072}" presName="hierRoot2" presStyleCnt="0">
        <dgm:presLayoutVars>
          <dgm:hierBranch val="init"/>
        </dgm:presLayoutVars>
      </dgm:prSet>
      <dgm:spPr/>
    </dgm:pt>
    <dgm:pt modelId="{5A8E5877-C69B-874D-A198-2575B7B73C6C}" type="pres">
      <dgm:prSet presAssocID="{79985E12-1FF8-0542-8318-A653C41D8072}" presName="rootComposite" presStyleCnt="0"/>
      <dgm:spPr/>
    </dgm:pt>
    <dgm:pt modelId="{BE4C48FC-99BE-B14D-BE8C-F593F1D1C548}" type="pres">
      <dgm:prSet presAssocID="{79985E12-1FF8-0542-8318-A653C41D807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A3B6697-AEC3-9147-B5C4-BBCC2E9C75E7}" type="pres">
      <dgm:prSet presAssocID="{79985E12-1FF8-0542-8318-A653C41D8072}" presName="rootConnector" presStyleLbl="node2" presStyleIdx="1" presStyleCnt="3"/>
      <dgm:spPr/>
      <dgm:t>
        <a:bodyPr/>
        <a:lstStyle/>
        <a:p>
          <a:endParaRPr lang="fr-FR"/>
        </a:p>
      </dgm:t>
    </dgm:pt>
    <dgm:pt modelId="{3DCE1345-75D1-8141-8B60-A6E1E79438F7}" type="pres">
      <dgm:prSet presAssocID="{79985E12-1FF8-0542-8318-A653C41D8072}" presName="hierChild4" presStyleCnt="0"/>
      <dgm:spPr/>
    </dgm:pt>
    <dgm:pt modelId="{926C3C79-D417-A146-A1C5-3C637DAFB7ED}" type="pres">
      <dgm:prSet presAssocID="{82F5DAB5-1DE3-A54F-8458-EBDF34191C69}" presName="Name37" presStyleLbl="parChTrans1D3" presStyleIdx="1" presStyleCnt="3"/>
      <dgm:spPr/>
      <dgm:t>
        <a:bodyPr/>
        <a:lstStyle/>
        <a:p>
          <a:endParaRPr lang="fr-FR"/>
        </a:p>
      </dgm:t>
    </dgm:pt>
    <dgm:pt modelId="{C0629124-8262-3F4C-87CB-FFF45020C96D}" type="pres">
      <dgm:prSet presAssocID="{5512205E-8108-C24E-BCB7-99B552BC93DC}" presName="hierRoot2" presStyleCnt="0">
        <dgm:presLayoutVars>
          <dgm:hierBranch val="init"/>
        </dgm:presLayoutVars>
      </dgm:prSet>
      <dgm:spPr/>
    </dgm:pt>
    <dgm:pt modelId="{69F12B45-4F41-C545-89A2-23908B35225C}" type="pres">
      <dgm:prSet presAssocID="{5512205E-8108-C24E-BCB7-99B552BC93DC}" presName="rootComposite" presStyleCnt="0"/>
      <dgm:spPr/>
    </dgm:pt>
    <dgm:pt modelId="{C33AFD30-91CC-8A4A-BEA5-6775ABAB11B6}" type="pres">
      <dgm:prSet presAssocID="{5512205E-8108-C24E-BCB7-99B552BC93DC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A7A58F1-6957-FE43-8329-19479CC2BA77}" type="pres">
      <dgm:prSet presAssocID="{5512205E-8108-C24E-BCB7-99B552BC93DC}" presName="rootConnector" presStyleLbl="node3" presStyleIdx="1" presStyleCnt="3"/>
      <dgm:spPr/>
      <dgm:t>
        <a:bodyPr/>
        <a:lstStyle/>
        <a:p>
          <a:endParaRPr lang="fr-FR"/>
        </a:p>
      </dgm:t>
    </dgm:pt>
    <dgm:pt modelId="{FB0DC4C2-DEFB-BE45-BD0A-FCE26D9E74AC}" type="pres">
      <dgm:prSet presAssocID="{5512205E-8108-C24E-BCB7-99B552BC93DC}" presName="hierChild4" presStyleCnt="0"/>
      <dgm:spPr/>
    </dgm:pt>
    <dgm:pt modelId="{92D2BE39-2D2F-504F-8D6E-250C2092600D}" type="pres">
      <dgm:prSet presAssocID="{5512205E-8108-C24E-BCB7-99B552BC93DC}" presName="hierChild5" presStyleCnt="0"/>
      <dgm:spPr/>
    </dgm:pt>
    <dgm:pt modelId="{6C52E537-07C1-4C40-A5CD-64DE9C37005C}" type="pres">
      <dgm:prSet presAssocID="{79985E12-1FF8-0542-8318-A653C41D8072}" presName="hierChild5" presStyleCnt="0"/>
      <dgm:spPr/>
    </dgm:pt>
    <dgm:pt modelId="{AC45209D-C102-5441-BBE1-36FA9517E199}" type="pres">
      <dgm:prSet presAssocID="{79AF9988-8BD1-354B-A8F2-FF5FB0833ACD}" presName="Name37" presStyleLbl="parChTrans1D2" presStyleIdx="2" presStyleCnt="3"/>
      <dgm:spPr/>
      <dgm:t>
        <a:bodyPr/>
        <a:lstStyle/>
        <a:p>
          <a:endParaRPr lang="fr-FR"/>
        </a:p>
      </dgm:t>
    </dgm:pt>
    <dgm:pt modelId="{6AD363D6-7627-094C-A742-FC76CAC815FA}" type="pres">
      <dgm:prSet presAssocID="{ADD263EE-845B-9F48-8BF9-957CFDD10651}" presName="hierRoot2" presStyleCnt="0">
        <dgm:presLayoutVars>
          <dgm:hierBranch val="init"/>
        </dgm:presLayoutVars>
      </dgm:prSet>
      <dgm:spPr/>
    </dgm:pt>
    <dgm:pt modelId="{97B4D8E7-6332-0D4D-813A-EFDD6F693ABE}" type="pres">
      <dgm:prSet presAssocID="{ADD263EE-845B-9F48-8BF9-957CFDD10651}" presName="rootComposite" presStyleCnt="0"/>
      <dgm:spPr/>
    </dgm:pt>
    <dgm:pt modelId="{09DF13C0-DB90-8D4E-B16E-7EE4AD0E4B09}" type="pres">
      <dgm:prSet presAssocID="{ADD263EE-845B-9F48-8BF9-957CFDD10651}" presName="rootText" presStyleLbl="node2" presStyleIdx="2" presStyleCnt="3" custScaleX="11532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C94CD71-2AF6-AE44-8A8D-6E31E781D2E5}" type="pres">
      <dgm:prSet presAssocID="{ADD263EE-845B-9F48-8BF9-957CFDD10651}" presName="rootConnector" presStyleLbl="node2" presStyleIdx="2" presStyleCnt="3"/>
      <dgm:spPr/>
      <dgm:t>
        <a:bodyPr/>
        <a:lstStyle/>
        <a:p>
          <a:endParaRPr lang="fr-FR"/>
        </a:p>
      </dgm:t>
    </dgm:pt>
    <dgm:pt modelId="{6B5BD60A-5D6E-6E4D-AB06-40F4C240B9AF}" type="pres">
      <dgm:prSet presAssocID="{ADD263EE-845B-9F48-8BF9-957CFDD10651}" presName="hierChild4" presStyleCnt="0"/>
      <dgm:spPr/>
    </dgm:pt>
    <dgm:pt modelId="{1930A5DD-B35A-E748-AF9B-8CD10C6D7BAE}" type="pres">
      <dgm:prSet presAssocID="{046297FF-1CA1-7444-8690-06DD2CD5303D}" presName="Name37" presStyleLbl="parChTrans1D3" presStyleIdx="2" presStyleCnt="3"/>
      <dgm:spPr/>
      <dgm:t>
        <a:bodyPr/>
        <a:lstStyle/>
        <a:p>
          <a:endParaRPr lang="fr-FR"/>
        </a:p>
      </dgm:t>
    </dgm:pt>
    <dgm:pt modelId="{228AA567-3915-5949-8C6B-1F1F79E402FF}" type="pres">
      <dgm:prSet presAssocID="{757FE032-27F3-1D42-BA7C-201AFEB5FCCC}" presName="hierRoot2" presStyleCnt="0">
        <dgm:presLayoutVars>
          <dgm:hierBranch val="init"/>
        </dgm:presLayoutVars>
      </dgm:prSet>
      <dgm:spPr/>
    </dgm:pt>
    <dgm:pt modelId="{3D962412-0066-C24D-8249-64A1907A3717}" type="pres">
      <dgm:prSet presAssocID="{757FE032-27F3-1D42-BA7C-201AFEB5FCCC}" presName="rootComposite" presStyleCnt="0"/>
      <dgm:spPr/>
    </dgm:pt>
    <dgm:pt modelId="{88DEBAA7-09A4-7D4F-97DB-1B5CFCCDD3DC}" type="pres">
      <dgm:prSet presAssocID="{757FE032-27F3-1D42-BA7C-201AFEB5FCCC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2082E76-7423-A84D-A448-D4419ED3FFFE}" type="pres">
      <dgm:prSet presAssocID="{757FE032-27F3-1D42-BA7C-201AFEB5FCCC}" presName="rootConnector" presStyleLbl="node3" presStyleIdx="2" presStyleCnt="3"/>
      <dgm:spPr/>
      <dgm:t>
        <a:bodyPr/>
        <a:lstStyle/>
        <a:p>
          <a:endParaRPr lang="fr-FR"/>
        </a:p>
      </dgm:t>
    </dgm:pt>
    <dgm:pt modelId="{0B8E8C89-93D3-EB4F-98D9-05C68992046E}" type="pres">
      <dgm:prSet presAssocID="{757FE032-27F3-1D42-BA7C-201AFEB5FCCC}" presName="hierChild4" presStyleCnt="0"/>
      <dgm:spPr/>
    </dgm:pt>
    <dgm:pt modelId="{8A93B43F-81D8-DC46-B8B6-F260D5F7B307}" type="pres">
      <dgm:prSet presAssocID="{757FE032-27F3-1D42-BA7C-201AFEB5FCCC}" presName="hierChild5" presStyleCnt="0"/>
      <dgm:spPr/>
    </dgm:pt>
    <dgm:pt modelId="{9D7A8F00-0F05-FE41-9B02-A8C6CD677842}" type="pres">
      <dgm:prSet presAssocID="{ADD263EE-845B-9F48-8BF9-957CFDD10651}" presName="hierChild5" presStyleCnt="0"/>
      <dgm:spPr/>
    </dgm:pt>
    <dgm:pt modelId="{64A09154-1946-8043-ADB1-6966DC3E2D6A}" type="pres">
      <dgm:prSet presAssocID="{ACA76E29-B852-D746-94BF-ABE01EA62258}" presName="hierChild3" presStyleCnt="0"/>
      <dgm:spPr/>
    </dgm:pt>
  </dgm:ptLst>
  <dgm:cxnLst>
    <dgm:cxn modelId="{7DD22BB2-DEDB-F249-A431-876EFAB1E844}" type="presOf" srcId="{ADD263EE-845B-9F48-8BF9-957CFDD10651}" destId="{FC94CD71-2AF6-AE44-8A8D-6E31E781D2E5}" srcOrd="1" destOrd="0" presId="urn:microsoft.com/office/officeart/2005/8/layout/orgChart1"/>
    <dgm:cxn modelId="{414B4E19-BAF7-DD4A-8219-5F623565E549}" type="presOf" srcId="{ADD263EE-845B-9F48-8BF9-957CFDD10651}" destId="{09DF13C0-DB90-8D4E-B16E-7EE4AD0E4B09}" srcOrd="0" destOrd="0" presId="urn:microsoft.com/office/officeart/2005/8/layout/orgChart1"/>
    <dgm:cxn modelId="{F5074560-88EF-4E47-8527-A0C942499E06}" srcId="{F268022D-6F3D-3543-A5D3-A23F96BFAB8D}" destId="{61852027-F4C0-B046-9010-A23B7DF934A5}" srcOrd="0" destOrd="0" parTransId="{FC78FDD6-EC0C-1944-A71A-EC101D3047D9}" sibTransId="{9E7AC7A8-B919-8F40-ACBB-31D8C56A40A1}"/>
    <dgm:cxn modelId="{D79ABA5F-3B47-A04B-B20B-B0B8E99D582A}" type="presOf" srcId="{61852027-F4C0-B046-9010-A23B7DF934A5}" destId="{642D8D94-3286-4441-95DC-83745263B2C9}" srcOrd="1" destOrd="0" presId="urn:microsoft.com/office/officeart/2005/8/layout/orgChart1"/>
    <dgm:cxn modelId="{BEE301FC-A21E-DD47-9470-73517DD0A10B}" type="presOf" srcId="{757FE032-27F3-1D42-BA7C-201AFEB5FCCC}" destId="{88DEBAA7-09A4-7D4F-97DB-1B5CFCCDD3DC}" srcOrd="0" destOrd="0" presId="urn:microsoft.com/office/officeart/2005/8/layout/orgChart1"/>
    <dgm:cxn modelId="{31785093-FE42-E14A-9633-FFBDBC56F659}" type="presOf" srcId="{044F242A-1ED5-614D-B57F-BBF34869FFE9}" destId="{4A257DC8-2084-474B-9AFF-4293537B9BAD}" srcOrd="0" destOrd="0" presId="urn:microsoft.com/office/officeart/2005/8/layout/orgChart1"/>
    <dgm:cxn modelId="{E4A00919-15EA-D242-9587-84284F1CB8D2}" type="presOf" srcId="{5512205E-8108-C24E-BCB7-99B552BC93DC}" destId="{C33AFD30-91CC-8A4A-BEA5-6775ABAB11B6}" srcOrd="0" destOrd="0" presId="urn:microsoft.com/office/officeart/2005/8/layout/orgChart1"/>
    <dgm:cxn modelId="{F3F2F32B-A631-6A43-AE6A-624C524ED1C1}" srcId="{79985E12-1FF8-0542-8318-A653C41D8072}" destId="{5512205E-8108-C24E-BCB7-99B552BC93DC}" srcOrd="0" destOrd="0" parTransId="{82F5DAB5-1DE3-A54F-8458-EBDF34191C69}" sibTransId="{C7E43E43-6247-2041-ACBF-38C2420F04C2}"/>
    <dgm:cxn modelId="{B4B9AE10-EFE0-C145-85C7-5FBC24CBB2C2}" srcId="{B74B8234-2C5E-EF40-A4C1-E52E5C05D1B3}" destId="{ACA76E29-B852-D746-94BF-ABE01EA62258}" srcOrd="0" destOrd="0" parTransId="{F6840D14-AD94-F64A-BF58-BF8F7C2983AF}" sibTransId="{CD98DDEB-9BEC-8141-9BB1-8B8593D95993}"/>
    <dgm:cxn modelId="{DD01B997-073F-2740-BB76-735A6E2C7B00}" type="presOf" srcId="{5512205E-8108-C24E-BCB7-99B552BC93DC}" destId="{7A7A58F1-6957-FE43-8329-19479CC2BA77}" srcOrd="1" destOrd="0" presId="urn:microsoft.com/office/officeart/2005/8/layout/orgChart1"/>
    <dgm:cxn modelId="{05DF728C-4BDF-0B46-B695-E553BA878FEE}" type="presOf" srcId="{79AF9988-8BD1-354B-A8F2-FF5FB0833ACD}" destId="{AC45209D-C102-5441-BBE1-36FA9517E199}" srcOrd="0" destOrd="0" presId="urn:microsoft.com/office/officeart/2005/8/layout/orgChart1"/>
    <dgm:cxn modelId="{B2B197D7-63BC-254E-8DC6-9CE860D26E14}" srcId="{ADD263EE-845B-9F48-8BF9-957CFDD10651}" destId="{757FE032-27F3-1D42-BA7C-201AFEB5FCCC}" srcOrd="0" destOrd="0" parTransId="{046297FF-1CA1-7444-8690-06DD2CD5303D}" sibTransId="{1C4B96ED-559A-6F48-8E63-9FE755E30C60}"/>
    <dgm:cxn modelId="{CD680C00-9F3F-C940-81AC-A76A074C8D08}" type="presOf" srcId="{FC78FDD6-EC0C-1944-A71A-EC101D3047D9}" destId="{50DD58F0-45D9-6D47-826A-D3A3E95F537A}" srcOrd="0" destOrd="0" presId="urn:microsoft.com/office/officeart/2005/8/layout/orgChart1"/>
    <dgm:cxn modelId="{CA8B405A-B6C8-5D4B-A134-0F8FB073B414}" type="presOf" srcId="{79985E12-1FF8-0542-8318-A653C41D8072}" destId="{BE4C48FC-99BE-B14D-BE8C-F593F1D1C548}" srcOrd="0" destOrd="0" presId="urn:microsoft.com/office/officeart/2005/8/layout/orgChart1"/>
    <dgm:cxn modelId="{34787E99-BAF2-7240-A5D0-068491E16F0B}" srcId="{ACA76E29-B852-D746-94BF-ABE01EA62258}" destId="{F268022D-6F3D-3543-A5D3-A23F96BFAB8D}" srcOrd="0" destOrd="0" parTransId="{B54E356D-E3E3-644A-A88F-4D0A7E714644}" sibTransId="{5C41BA24-4F54-FE40-BB02-F7441205A0D1}"/>
    <dgm:cxn modelId="{A659CDAD-7B46-844D-A539-52A1123A34CC}" type="presOf" srcId="{B74B8234-2C5E-EF40-A4C1-E52E5C05D1B3}" destId="{4D5EB218-8DD3-F742-B5D3-87A713E49746}" srcOrd="0" destOrd="0" presId="urn:microsoft.com/office/officeart/2005/8/layout/orgChart1"/>
    <dgm:cxn modelId="{7FED1AD6-D6BC-8C45-9F38-14BF7E8F8DD4}" type="presOf" srcId="{757FE032-27F3-1D42-BA7C-201AFEB5FCCC}" destId="{72082E76-7423-A84D-A448-D4419ED3FFFE}" srcOrd="1" destOrd="0" presId="urn:microsoft.com/office/officeart/2005/8/layout/orgChart1"/>
    <dgm:cxn modelId="{B94DA310-6EB9-5C45-8E49-5D9D4DCD0473}" type="presOf" srcId="{61852027-F4C0-B046-9010-A23B7DF934A5}" destId="{F392D16E-A804-FD45-852A-BDC67235C5EF}" srcOrd="0" destOrd="0" presId="urn:microsoft.com/office/officeart/2005/8/layout/orgChart1"/>
    <dgm:cxn modelId="{3F5D2859-0786-4942-AEAA-D6F9831C5FED}" type="presOf" srcId="{ACA76E29-B852-D746-94BF-ABE01EA62258}" destId="{2107270F-1A7A-F347-B1AF-FEB09EBB1C7A}" srcOrd="0" destOrd="0" presId="urn:microsoft.com/office/officeart/2005/8/layout/orgChart1"/>
    <dgm:cxn modelId="{A5010667-5AA1-5149-814C-F52D60DBE127}" srcId="{ACA76E29-B852-D746-94BF-ABE01EA62258}" destId="{79985E12-1FF8-0542-8318-A653C41D8072}" srcOrd="1" destOrd="0" parTransId="{044F242A-1ED5-614D-B57F-BBF34869FFE9}" sibTransId="{A8E62493-1E8E-0049-889B-603B10ECC10D}"/>
    <dgm:cxn modelId="{945A028B-9584-1541-854F-6BE3190DD275}" type="presOf" srcId="{ACA76E29-B852-D746-94BF-ABE01EA62258}" destId="{098ACDFF-9711-DD4C-A4B0-280CE3033D59}" srcOrd="1" destOrd="0" presId="urn:microsoft.com/office/officeart/2005/8/layout/orgChart1"/>
    <dgm:cxn modelId="{3B9D68FB-84D9-EB47-8EF7-6D19A4C4D794}" type="presOf" srcId="{F268022D-6F3D-3543-A5D3-A23F96BFAB8D}" destId="{98C20B3C-D7EF-F84B-A2C6-D2D5C623BDF4}" srcOrd="0" destOrd="0" presId="urn:microsoft.com/office/officeart/2005/8/layout/orgChart1"/>
    <dgm:cxn modelId="{682E391E-B07F-0342-A693-07D97F117EA6}" type="presOf" srcId="{046297FF-1CA1-7444-8690-06DD2CD5303D}" destId="{1930A5DD-B35A-E748-AF9B-8CD10C6D7BAE}" srcOrd="0" destOrd="0" presId="urn:microsoft.com/office/officeart/2005/8/layout/orgChart1"/>
    <dgm:cxn modelId="{4FBA2CB5-31E4-014C-AC3C-75D266C93BA0}" srcId="{ACA76E29-B852-D746-94BF-ABE01EA62258}" destId="{ADD263EE-845B-9F48-8BF9-957CFDD10651}" srcOrd="2" destOrd="0" parTransId="{79AF9988-8BD1-354B-A8F2-FF5FB0833ACD}" sibTransId="{01C3B4E4-A3F7-4743-8A9C-C122A29DA42F}"/>
    <dgm:cxn modelId="{0F266179-97AA-674E-A8FB-7F5347F4D40E}" type="presOf" srcId="{79985E12-1FF8-0542-8318-A653C41D8072}" destId="{9A3B6697-AEC3-9147-B5C4-BBCC2E9C75E7}" srcOrd="1" destOrd="0" presId="urn:microsoft.com/office/officeart/2005/8/layout/orgChart1"/>
    <dgm:cxn modelId="{9C97C56E-C0DF-AB49-A39B-AFFF147829D8}" type="presOf" srcId="{82F5DAB5-1DE3-A54F-8458-EBDF34191C69}" destId="{926C3C79-D417-A146-A1C5-3C637DAFB7ED}" srcOrd="0" destOrd="0" presId="urn:microsoft.com/office/officeart/2005/8/layout/orgChart1"/>
    <dgm:cxn modelId="{C0A836E3-F0BA-EE44-BDAB-3F9AB802FD7E}" type="presOf" srcId="{F268022D-6F3D-3543-A5D3-A23F96BFAB8D}" destId="{8F100A87-8B31-2B48-A94E-2176AD80D245}" srcOrd="1" destOrd="0" presId="urn:microsoft.com/office/officeart/2005/8/layout/orgChart1"/>
    <dgm:cxn modelId="{7F58F698-4BC0-874D-866B-7E08020A449B}" type="presOf" srcId="{B54E356D-E3E3-644A-A88F-4D0A7E714644}" destId="{974414D6-0FA8-1345-B080-84E82188B917}" srcOrd="0" destOrd="0" presId="urn:microsoft.com/office/officeart/2005/8/layout/orgChart1"/>
    <dgm:cxn modelId="{37E8E12D-6F57-F94B-865D-C40BFC469029}" type="presParOf" srcId="{4D5EB218-8DD3-F742-B5D3-87A713E49746}" destId="{6C149EE8-1EC9-A749-9EB5-4630B9A4EAE9}" srcOrd="0" destOrd="0" presId="urn:microsoft.com/office/officeart/2005/8/layout/orgChart1"/>
    <dgm:cxn modelId="{DA5E4A91-DE88-CB4F-A79C-7F921C61146B}" type="presParOf" srcId="{6C149EE8-1EC9-A749-9EB5-4630B9A4EAE9}" destId="{AC7DD9D6-A1DE-2448-A872-0104B8EE1656}" srcOrd="0" destOrd="0" presId="urn:microsoft.com/office/officeart/2005/8/layout/orgChart1"/>
    <dgm:cxn modelId="{D7389E94-B7CE-9148-A774-7BC5B4FCC3C7}" type="presParOf" srcId="{AC7DD9D6-A1DE-2448-A872-0104B8EE1656}" destId="{2107270F-1A7A-F347-B1AF-FEB09EBB1C7A}" srcOrd="0" destOrd="0" presId="urn:microsoft.com/office/officeart/2005/8/layout/orgChart1"/>
    <dgm:cxn modelId="{DAB89415-450B-7E4C-B05C-87A5EC3A383B}" type="presParOf" srcId="{AC7DD9D6-A1DE-2448-A872-0104B8EE1656}" destId="{098ACDFF-9711-DD4C-A4B0-280CE3033D59}" srcOrd="1" destOrd="0" presId="urn:microsoft.com/office/officeart/2005/8/layout/orgChart1"/>
    <dgm:cxn modelId="{52617BEE-E099-934E-A19F-A2F05F77025D}" type="presParOf" srcId="{6C149EE8-1EC9-A749-9EB5-4630B9A4EAE9}" destId="{0ED6CEA5-2B91-7B40-9A76-2797BAF32057}" srcOrd="1" destOrd="0" presId="urn:microsoft.com/office/officeart/2005/8/layout/orgChart1"/>
    <dgm:cxn modelId="{CC5F0566-F8CD-DB46-A711-DD1E210ECE06}" type="presParOf" srcId="{0ED6CEA5-2B91-7B40-9A76-2797BAF32057}" destId="{974414D6-0FA8-1345-B080-84E82188B917}" srcOrd="0" destOrd="0" presId="urn:microsoft.com/office/officeart/2005/8/layout/orgChart1"/>
    <dgm:cxn modelId="{DEF098B3-FF01-754F-9140-CEBB76F30DAC}" type="presParOf" srcId="{0ED6CEA5-2B91-7B40-9A76-2797BAF32057}" destId="{F1BD42F1-00B1-0B46-A7DD-CC44BBF93C06}" srcOrd="1" destOrd="0" presId="urn:microsoft.com/office/officeart/2005/8/layout/orgChart1"/>
    <dgm:cxn modelId="{28F2CBEB-6AE7-EE40-9C05-7940CDFC8CFC}" type="presParOf" srcId="{F1BD42F1-00B1-0B46-A7DD-CC44BBF93C06}" destId="{E23990ED-D505-5243-BCFA-B1BA6ABA8836}" srcOrd="0" destOrd="0" presId="urn:microsoft.com/office/officeart/2005/8/layout/orgChart1"/>
    <dgm:cxn modelId="{4C2A5E55-2A2E-D341-9378-628FAA13BC2D}" type="presParOf" srcId="{E23990ED-D505-5243-BCFA-B1BA6ABA8836}" destId="{98C20B3C-D7EF-F84B-A2C6-D2D5C623BDF4}" srcOrd="0" destOrd="0" presId="urn:microsoft.com/office/officeart/2005/8/layout/orgChart1"/>
    <dgm:cxn modelId="{16915FB8-50AF-2440-8B5E-E5B506BACB4E}" type="presParOf" srcId="{E23990ED-D505-5243-BCFA-B1BA6ABA8836}" destId="{8F100A87-8B31-2B48-A94E-2176AD80D245}" srcOrd="1" destOrd="0" presId="urn:microsoft.com/office/officeart/2005/8/layout/orgChart1"/>
    <dgm:cxn modelId="{FBED8A6C-3F48-B74A-8214-EACE69C0C4BE}" type="presParOf" srcId="{F1BD42F1-00B1-0B46-A7DD-CC44BBF93C06}" destId="{64EDF437-2530-BF49-A92E-E41C461F83A3}" srcOrd="1" destOrd="0" presId="urn:microsoft.com/office/officeart/2005/8/layout/orgChart1"/>
    <dgm:cxn modelId="{8C10EDE1-B699-7742-A4F0-79F051F6728D}" type="presParOf" srcId="{64EDF437-2530-BF49-A92E-E41C461F83A3}" destId="{50DD58F0-45D9-6D47-826A-D3A3E95F537A}" srcOrd="0" destOrd="0" presId="urn:microsoft.com/office/officeart/2005/8/layout/orgChart1"/>
    <dgm:cxn modelId="{8E45463C-F1B5-F949-BB8C-6DACC2A03E98}" type="presParOf" srcId="{64EDF437-2530-BF49-A92E-E41C461F83A3}" destId="{8B2480EE-C328-A64E-AEEC-E718FEE8FCF0}" srcOrd="1" destOrd="0" presId="urn:microsoft.com/office/officeart/2005/8/layout/orgChart1"/>
    <dgm:cxn modelId="{199CD09F-D7CC-604E-8D6A-FED7D1810575}" type="presParOf" srcId="{8B2480EE-C328-A64E-AEEC-E718FEE8FCF0}" destId="{25BD046F-5D93-294F-932A-4DA66E8156F7}" srcOrd="0" destOrd="0" presId="urn:microsoft.com/office/officeart/2005/8/layout/orgChart1"/>
    <dgm:cxn modelId="{53F12CF3-CCC1-F54A-BE72-1D402AE8429F}" type="presParOf" srcId="{25BD046F-5D93-294F-932A-4DA66E8156F7}" destId="{F392D16E-A804-FD45-852A-BDC67235C5EF}" srcOrd="0" destOrd="0" presId="urn:microsoft.com/office/officeart/2005/8/layout/orgChart1"/>
    <dgm:cxn modelId="{358CEB1A-05D1-C348-826C-67218784D744}" type="presParOf" srcId="{25BD046F-5D93-294F-932A-4DA66E8156F7}" destId="{642D8D94-3286-4441-95DC-83745263B2C9}" srcOrd="1" destOrd="0" presId="urn:microsoft.com/office/officeart/2005/8/layout/orgChart1"/>
    <dgm:cxn modelId="{1C3FB7CD-498B-B241-BC27-9D61C6FE94FD}" type="presParOf" srcId="{8B2480EE-C328-A64E-AEEC-E718FEE8FCF0}" destId="{ECA253B6-C357-3A43-8763-56D459274597}" srcOrd="1" destOrd="0" presId="urn:microsoft.com/office/officeart/2005/8/layout/orgChart1"/>
    <dgm:cxn modelId="{9D2F1184-A1D3-6D4D-BFEB-924E2E98DE67}" type="presParOf" srcId="{8B2480EE-C328-A64E-AEEC-E718FEE8FCF0}" destId="{2DF0664F-94FD-1047-95DF-9F48584B5292}" srcOrd="2" destOrd="0" presId="urn:microsoft.com/office/officeart/2005/8/layout/orgChart1"/>
    <dgm:cxn modelId="{39F49D13-932D-8F42-88AA-323AD6FABFD3}" type="presParOf" srcId="{F1BD42F1-00B1-0B46-A7DD-CC44BBF93C06}" destId="{B433DC57-C639-DD44-B404-2A12AD5DA4FD}" srcOrd="2" destOrd="0" presId="urn:microsoft.com/office/officeart/2005/8/layout/orgChart1"/>
    <dgm:cxn modelId="{0843DCB9-8EFA-B649-81F1-302934D9884F}" type="presParOf" srcId="{0ED6CEA5-2B91-7B40-9A76-2797BAF32057}" destId="{4A257DC8-2084-474B-9AFF-4293537B9BAD}" srcOrd="2" destOrd="0" presId="urn:microsoft.com/office/officeart/2005/8/layout/orgChart1"/>
    <dgm:cxn modelId="{7CEE550B-00D9-F041-B5CE-F41D88F725E5}" type="presParOf" srcId="{0ED6CEA5-2B91-7B40-9A76-2797BAF32057}" destId="{491057CB-0FBC-9842-B46F-4C06D1997131}" srcOrd="3" destOrd="0" presId="urn:microsoft.com/office/officeart/2005/8/layout/orgChart1"/>
    <dgm:cxn modelId="{B159863A-4A43-584D-89F2-D32394EFE4E4}" type="presParOf" srcId="{491057CB-0FBC-9842-B46F-4C06D1997131}" destId="{5A8E5877-C69B-874D-A198-2575B7B73C6C}" srcOrd="0" destOrd="0" presId="urn:microsoft.com/office/officeart/2005/8/layout/orgChart1"/>
    <dgm:cxn modelId="{B6298EB9-B14B-374A-BD85-C0C829EBB3E7}" type="presParOf" srcId="{5A8E5877-C69B-874D-A198-2575B7B73C6C}" destId="{BE4C48FC-99BE-B14D-BE8C-F593F1D1C548}" srcOrd="0" destOrd="0" presId="urn:microsoft.com/office/officeart/2005/8/layout/orgChart1"/>
    <dgm:cxn modelId="{48C3C42A-6A5C-8F40-A531-15C1B92BE6F5}" type="presParOf" srcId="{5A8E5877-C69B-874D-A198-2575B7B73C6C}" destId="{9A3B6697-AEC3-9147-B5C4-BBCC2E9C75E7}" srcOrd="1" destOrd="0" presId="urn:microsoft.com/office/officeart/2005/8/layout/orgChart1"/>
    <dgm:cxn modelId="{7FFD326C-6BD0-0549-BA07-3C0A78E197D3}" type="presParOf" srcId="{491057CB-0FBC-9842-B46F-4C06D1997131}" destId="{3DCE1345-75D1-8141-8B60-A6E1E79438F7}" srcOrd="1" destOrd="0" presId="urn:microsoft.com/office/officeart/2005/8/layout/orgChart1"/>
    <dgm:cxn modelId="{F634BD70-1295-5C46-AF40-DC7522B6577A}" type="presParOf" srcId="{3DCE1345-75D1-8141-8B60-A6E1E79438F7}" destId="{926C3C79-D417-A146-A1C5-3C637DAFB7ED}" srcOrd="0" destOrd="0" presId="urn:microsoft.com/office/officeart/2005/8/layout/orgChart1"/>
    <dgm:cxn modelId="{00DA0094-B6B0-DC40-AEE7-052F31353E5A}" type="presParOf" srcId="{3DCE1345-75D1-8141-8B60-A6E1E79438F7}" destId="{C0629124-8262-3F4C-87CB-FFF45020C96D}" srcOrd="1" destOrd="0" presId="urn:microsoft.com/office/officeart/2005/8/layout/orgChart1"/>
    <dgm:cxn modelId="{C8623395-911A-AB44-8523-752410AFFBE0}" type="presParOf" srcId="{C0629124-8262-3F4C-87CB-FFF45020C96D}" destId="{69F12B45-4F41-C545-89A2-23908B35225C}" srcOrd="0" destOrd="0" presId="urn:microsoft.com/office/officeart/2005/8/layout/orgChart1"/>
    <dgm:cxn modelId="{41419DE9-FAE0-614E-91B1-8D448BECF0AB}" type="presParOf" srcId="{69F12B45-4F41-C545-89A2-23908B35225C}" destId="{C33AFD30-91CC-8A4A-BEA5-6775ABAB11B6}" srcOrd="0" destOrd="0" presId="urn:microsoft.com/office/officeart/2005/8/layout/orgChart1"/>
    <dgm:cxn modelId="{A6AE1FBA-C0F0-A04B-A96F-922F32904610}" type="presParOf" srcId="{69F12B45-4F41-C545-89A2-23908B35225C}" destId="{7A7A58F1-6957-FE43-8329-19479CC2BA77}" srcOrd="1" destOrd="0" presId="urn:microsoft.com/office/officeart/2005/8/layout/orgChart1"/>
    <dgm:cxn modelId="{2D4944C4-E8B2-7E45-8E18-CF6EB0827361}" type="presParOf" srcId="{C0629124-8262-3F4C-87CB-FFF45020C96D}" destId="{FB0DC4C2-DEFB-BE45-BD0A-FCE26D9E74AC}" srcOrd="1" destOrd="0" presId="urn:microsoft.com/office/officeart/2005/8/layout/orgChart1"/>
    <dgm:cxn modelId="{9DC11C35-D480-E046-BCAB-B8D3D666A579}" type="presParOf" srcId="{C0629124-8262-3F4C-87CB-FFF45020C96D}" destId="{92D2BE39-2D2F-504F-8D6E-250C2092600D}" srcOrd="2" destOrd="0" presId="urn:microsoft.com/office/officeart/2005/8/layout/orgChart1"/>
    <dgm:cxn modelId="{EC68054B-5134-2D41-AF5B-B5599B8660C7}" type="presParOf" srcId="{491057CB-0FBC-9842-B46F-4C06D1997131}" destId="{6C52E537-07C1-4C40-A5CD-64DE9C37005C}" srcOrd="2" destOrd="0" presId="urn:microsoft.com/office/officeart/2005/8/layout/orgChart1"/>
    <dgm:cxn modelId="{4931F7A3-AC0A-B04E-8132-1B7E1F60E503}" type="presParOf" srcId="{0ED6CEA5-2B91-7B40-9A76-2797BAF32057}" destId="{AC45209D-C102-5441-BBE1-36FA9517E199}" srcOrd="4" destOrd="0" presId="urn:microsoft.com/office/officeart/2005/8/layout/orgChart1"/>
    <dgm:cxn modelId="{C0B9D8A9-7F5F-5445-B437-630E1BEC6767}" type="presParOf" srcId="{0ED6CEA5-2B91-7B40-9A76-2797BAF32057}" destId="{6AD363D6-7627-094C-A742-FC76CAC815FA}" srcOrd="5" destOrd="0" presId="urn:microsoft.com/office/officeart/2005/8/layout/orgChart1"/>
    <dgm:cxn modelId="{2987CC3B-30C7-2A41-9031-814E925F30DF}" type="presParOf" srcId="{6AD363D6-7627-094C-A742-FC76CAC815FA}" destId="{97B4D8E7-6332-0D4D-813A-EFDD6F693ABE}" srcOrd="0" destOrd="0" presId="urn:microsoft.com/office/officeart/2005/8/layout/orgChart1"/>
    <dgm:cxn modelId="{8642A930-E6AF-EB4D-B457-28390193A965}" type="presParOf" srcId="{97B4D8E7-6332-0D4D-813A-EFDD6F693ABE}" destId="{09DF13C0-DB90-8D4E-B16E-7EE4AD0E4B09}" srcOrd="0" destOrd="0" presId="urn:microsoft.com/office/officeart/2005/8/layout/orgChart1"/>
    <dgm:cxn modelId="{08BFAC1B-FE9B-554A-A186-17540F1FD5EA}" type="presParOf" srcId="{97B4D8E7-6332-0D4D-813A-EFDD6F693ABE}" destId="{FC94CD71-2AF6-AE44-8A8D-6E31E781D2E5}" srcOrd="1" destOrd="0" presId="urn:microsoft.com/office/officeart/2005/8/layout/orgChart1"/>
    <dgm:cxn modelId="{F35F5638-D560-624C-BA21-21B34256C5A9}" type="presParOf" srcId="{6AD363D6-7627-094C-A742-FC76CAC815FA}" destId="{6B5BD60A-5D6E-6E4D-AB06-40F4C240B9AF}" srcOrd="1" destOrd="0" presId="urn:microsoft.com/office/officeart/2005/8/layout/orgChart1"/>
    <dgm:cxn modelId="{25318E19-D88E-8D43-9023-D22B517D5B2B}" type="presParOf" srcId="{6B5BD60A-5D6E-6E4D-AB06-40F4C240B9AF}" destId="{1930A5DD-B35A-E748-AF9B-8CD10C6D7BAE}" srcOrd="0" destOrd="0" presId="urn:microsoft.com/office/officeart/2005/8/layout/orgChart1"/>
    <dgm:cxn modelId="{3DF18CC0-4CAD-F748-B351-03CD748F7609}" type="presParOf" srcId="{6B5BD60A-5D6E-6E4D-AB06-40F4C240B9AF}" destId="{228AA567-3915-5949-8C6B-1F1F79E402FF}" srcOrd="1" destOrd="0" presId="urn:microsoft.com/office/officeart/2005/8/layout/orgChart1"/>
    <dgm:cxn modelId="{F77C4109-C654-6E42-A386-1BABF34F59F1}" type="presParOf" srcId="{228AA567-3915-5949-8C6B-1F1F79E402FF}" destId="{3D962412-0066-C24D-8249-64A1907A3717}" srcOrd="0" destOrd="0" presId="urn:microsoft.com/office/officeart/2005/8/layout/orgChart1"/>
    <dgm:cxn modelId="{99A35E0F-372A-074A-9E9C-135CDDBA624E}" type="presParOf" srcId="{3D962412-0066-C24D-8249-64A1907A3717}" destId="{88DEBAA7-09A4-7D4F-97DB-1B5CFCCDD3DC}" srcOrd="0" destOrd="0" presId="urn:microsoft.com/office/officeart/2005/8/layout/orgChart1"/>
    <dgm:cxn modelId="{38FE2210-E5AB-6043-810D-E781318D8F42}" type="presParOf" srcId="{3D962412-0066-C24D-8249-64A1907A3717}" destId="{72082E76-7423-A84D-A448-D4419ED3FFFE}" srcOrd="1" destOrd="0" presId="urn:microsoft.com/office/officeart/2005/8/layout/orgChart1"/>
    <dgm:cxn modelId="{536F11B1-16DD-B643-82EF-9ABD62495CE2}" type="presParOf" srcId="{228AA567-3915-5949-8C6B-1F1F79E402FF}" destId="{0B8E8C89-93D3-EB4F-98D9-05C68992046E}" srcOrd="1" destOrd="0" presId="urn:microsoft.com/office/officeart/2005/8/layout/orgChart1"/>
    <dgm:cxn modelId="{9210F231-AF0E-4141-B60D-1633628A63BC}" type="presParOf" srcId="{228AA567-3915-5949-8C6B-1F1F79E402FF}" destId="{8A93B43F-81D8-DC46-B8B6-F260D5F7B307}" srcOrd="2" destOrd="0" presId="urn:microsoft.com/office/officeart/2005/8/layout/orgChart1"/>
    <dgm:cxn modelId="{A53033D0-18E0-1545-AB3B-AC9865613435}" type="presParOf" srcId="{6AD363D6-7627-094C-A742-FC76CAC815FA}" destId="{9D7A8F00-0F05-FE41-9B02-A8C6CD677842}" srcOrd="2" destOrd="0" presId="urn:microsoft.com/office/officeart/2005/8/layout/orgChart1"/>
    <dgm:cxn modelId="{5E05A799-AE85-6A49-9DAB-FDCD46D1B09C}" type="presParOf" srcId="{6C149EE8-1EC9-A749-9EB5-4630B9A4EAE9}" destId="{64A09154-1946-8043-ADB1-6966DC3E2D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74B8234-2C5E-EF40-A4C1-E52E5C05D1B3}" type="doc">
      <dgm:prSet loTypeId="urn:microsoft.com/office/officeart/2005/8/layout/orgChar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F268022D-6F3D-3543-A5D3-A23F96BFAB8D}">
      <dgm:prSet phldrT="[Texte]" custT="1"/>
      <dgm:spPr/>
      <dgm:t>
        <a:bodyPr/>
        <a:lstStyle/>
        <a:p>
          <a:r>
            <a:rPr lang="fr-FR" sz="1600" dirty="0"/>
            <a:t>MGUS</a:t>
          </a:r>
        </a:p>
      </dgm:t>
    </dgm:pt>
    <dgm:pt modelId="{5C41BA24-4F54-FE40-BB02-F7441205A0D1}" type="sibTrans" cxnId="{34787E99-BAF2-7240-A5D0-068491E16F0B}">
      <dgm:prSet/>
      <dgm:spPr/>
      <dgm:t>
        <a:bodyPr/>
        <a:lstStyle/>
        <a:p>
          <a:endParaRPr lang="fr-FR"/>
        </a:p>
      </dgm:t>
    </dgm:pt>
    <dgm:pt modelId="{B54E356D-E3E3-644A-A88F-4D0A7E714644}" type="parTrans" cxnId="{34787E99-BAF2-7240-A5D0-068491E16F0B}">
      <dgm:prSet/>
      <dgm:spPr/>
      <dgm:t>
        <a:bodyPr/>
        <a:lstStyle/>
        <a:p>
          <a:endParaRPr lang="fr-FR"/>
        </a:p>
      </dgm:t>
    </dgm:pt>
    <dgm:pt modelId="{79985E12-1FF8-0542-8318-A653C41D8072}">
      <dgm:prSet phldrT="[Texte]" custT="1"/>
      <dgm:spPr/>
      <dgm:t>
        <a:bodyPr/>
        <a:lstStyle/>
        <a:p>
          <a:r>
            <a:rPr lang="fr-FR" sz="1600" dirty="0"/>
            <a:t>MM / MW latent</a:t>
          </a:r>
        </a:p>
      </dgm:t>
    </dgm:pt>
    <dgm:pt modelId="{A8E62493-1E8E-0049-889B-603B10ECC10D}" type="sibTrans" cxnId="{A5010667-5AA1-5149-814C-F52D60DBE127}">
      <dgm:prSet/>
      <dgm:spPr/>
      <dgm:t>
        <a:bodyPr/>
        <a:lstStyle/>
        <a:p>
          <a:endParaRPr lang="fr-FR"/>
        </a:p>
      </dgm:t>
    </dgm:pt>
    <dgm:pt modelId="{044F242A-1ED5-614D-B57F-BBF34869FFE9}" type="parTrans" cxnId="{A5010667-5AA1-5149-814C-F52D60DBE127}">
      <dgm:prSet/>
      <dgm:spPr/>
      <dgm:t>
        <a:bodyPr/>
        <a:lstStyle/>
        <a:p>
          <a:endParaRPr lang="fr-FR"/>
        </a:p>
      </dgm:t>
    </dgm:pt>
    <dgm:pt modelId="{ADD263EE-845B-9F48-8BF9-957CFDD10651}">
      <dgm:prSet phldrT="[Texte]" custT="1"/>
      <dgm:spPr/>
      <dgm:t>
        <a:bodyPr/>
        <a:lstStyle/>
        <a:p>
          <a:r>
            <a:rPr lang="fr-FR" sz="1600" dirty="0">
              <a:solidFill>
                <a:schemeClr val="bg1"/>
              </a:solidFill>
            </a:rPr>
            <a:t>MM / MW symptomatique</a:t>
          </a:r>
        </a:p>
      </dgm:t>
    </dgm:pt>
    <dgm:pt modelId="{01C3B4E4-A3F7-4743-8A9C-C122A29DA42F}" type="sibTrans" cxnId="{4FBA2CB5-31E4-014C-AC3C-75D266C93BA0}">
      <dgm:prSet/>
      <dgm:spPr/>
      <dgm:t>
        <a:bodyPr/>
        <a:lstStyle/>
        <a:p>
          <a:endParaRPr lang="fr-FR"/>
        </a:p>
      </dgm:t>
    </dgm:pt>
    <dgm:pt modelId="{79AF9988-8BD1-354B-A8F2-FF5FB0833ACD}" type="parTrans" cxnId="{4FBA2CB5-31E4-014C-AC3C-75D266C93BA0}">
      <dgm:prSet/>
      <dgm:spPr/>
      <dgm:t>
        <a:bodyPr/>
        <a:lstStyle/>
        <a:p>
          <a:endParaRPr lang="fr-FR"/>
        </a:p>
      </dgm:t>
    </dgm:pt>
    <dgm:pt modelId="{ACA76E29-B852-D746-94BF-ABE01EA62258}">
      <dgm:prSet phldrT="[Texte]" custT="1"/>
      <dgm:spPr/>
      <dgm:t>
        <a:bodyPr/>
        <a:lstStyle/>
        <a:p>
          <a:r>
            <a:rPr lang="fr-FR" sz="3200" b="1" dirty="0"/>
            <a:t>Pic</a:t>
          </a:r>
        </a:p>
      </dgm:t>
    </dgm:pt>
    <dgm:pt modelId="{CD98DDEB-9BEC-8141-9BB1-8B8593D95993}" type="sibTrans" cxnId="{B4B9AE10-EFE0-C145-85C7-5FBC24CBB2C2}">
      <dgm:prSet/>
      <dgm:spPr/>
      <dgm:t>
        <a:bodyPr/>
        <a:lstStyle/>
        <a:p>
          <a:endParaRPr lang="fr-FR"/>
        </a:p>
      </dgm:t>
    </dgm:pt>
    <dgm:pt modelId="{F6840D14-AD94-F64A-BF58-BF8F7C2983AF}" type="parTrans" cxnId="{B4B9AE10-EFE0-C145-85C7-5FBC24CBB2C2}">
      <dgm:prSet/>
      <dgm:spPr/>
      <dgm:t>
        <a:bodyPr/>
        <a:lstStyle/>
        <a:p>
          <a:endParaRPr lang="fr-FR"/>
        </a:p>
      </dgm:t>
    </dgm:pt>
    <dgm:pt modelId="{61852027-F4C0-B046-9010-A23B7DF934A5}">
      <dgm:prSet phldrT="[Texte]" custT="1"/>
      <dgm:spPr/>
      <dgm:t>
        <a:bodyPr/>
        <a:lstStyle/>
        <a:p>
          <a:r>
            <a:rPr lang="fr-FR" sz="1600" dirty="0" err="1"/>
            <a:t>Ig</a:t>
          </a:r>
          <a:r>
            <a:rPr lang="fr-FR" sz="1600" dirty="0"/>
            <a:t> monoclonale</a:t>
          </a:r>
        </a:p>
      </dgm:t>
    </dgm:pt>
    <dgm:pt modelId="{FC78FDD6-EC0C-1944-A71A-EC101D3047D9}" type="parTrans" cxnId="{F5074560-88EF-4E47-8527-A0C942499E06}">
      <dgm:prSet/>
      <dgm:spPr/>
      <dgm:t>
        <a:bodyPr/>
        <a:lstStyle/>
        <a:p>
          <a:endParaRPr lang="fr-FR"/>
        </a:p>
      </dgm:t>
    </dgm:pt>
    <dgm:pt modelId="{9E7AC7A8-B919-8F40-ACBB-31D8C56A40A1}" type="sibTrans" cxnId="{F5074560-88EF-4E47-8527-A0C942499E06}">
      <dgm:prSet/>
      <dgm:spPr/>
      <dgm:t>
        <a:bodyPr/>
        <a:lstStyle/>
        <a:p>
          <a:endParaRPr lang="fr-FR"/>
        </a:p>
      </dgm:t>
    </dgm:pt>
    <dgm:pt modelId="{757FE032-27F3-1D42-BA7C-201AFEB5FCCC}">
      <dgm:prSet/>
      <dgm:spPr/>
      <dgm:t>
        <a:bodyPr/>
        <a:lstStyle/>
        <a:p>
          <a:r>
            <a:rPr lang="fr-FR" dirty="0"/>
            <a:t>+ signes cliniques</a:t>
          </a:r>
        </a:p>
      </dgm:t>
    </dgm:pt>
    <dgm:pt modelId="{046297FF-1CA1-7444-8690-06DD2CD5303D}" type="parTrans" cxnId="{B2B197D7-63BC-254E-8DC6-9CE860D26E14}">
      <dgm:prSet/>
      <dgm:spPr/>
      <dgm:t>
        <a:bodyPr/>
        <a:lstStyle/>
        <a:p>
          <a:endParaRPr lang="fr-FR"/>
        </a:p>
      </dgm:t>
    </dgm:pt>
    <dgm:pt modelId="{1C4B96ED-559A-6F48-8E63-9FE755E30C60}" type="sibTrans" cxnId="{B2B197D7-63BC-254E-8DC6-9CE860D26E14}">
      <dgm:prSet/>
      <dgm:spPr/>
      <dgm:t>
        <a:bodyPr/>
        <a:lstStyle/>
        <a:p>
          <a:endParaRPr lang="fr-FR"/>
        </a:p>
      </dgm:t>
    </dgm:pt>
    <dgm:pt modelId="{5512205E-8108-C24E-BCB7-99B552BC93DC}">
      <dgm:prSet/>
      <dgm:spPr/>
      <dgm:t>
        <a:bodyPr/>
        <a:lstStyle/>
        <a:p>
          <a:r>
            <a:rPr lang="fr-FR" dirty="0"/>
            <a:t>+ </a:t>
          </a:r>
          <a:r>
            <a:rPr lang="fr-FR" dirty="0" err="1"/>
            <a:t>plasmocytose</a:t>
          </a:r>
          <a:r>
            <a:rPr lang="fr-FR" dirty="0"/>
            <a:t> médullaire &gt; 10%</a:t>
          </a:r>
        </a:p>
      </dgm:t>
    </dgm:pt>
    <dgm:pt modelId="{82F5DAB5-1DE3-A54F-8458-EBDF34191C69}" type="parTrans" cxnId="{F3F2F32B-A631-6A43-AE6A-624C524ED1C1}">
      <dgm:prSet/>
      <dgm:spPr/>
      <dgm:t>
        <a:bodyPr/>
        <a:lstStyle/>
        <a:p>
          <a:endParaRPr lang="fr-FR"/>
        </a:p>
      </dgm:t>
    </dgm:pt>
    <dgm:pt modelId="{C7E43E43-6247-2041-ACBF-38C2420F04C2}" type="sibTrans" cxnId="{F3F2F32B-A631-6A43-AE6A-624C524ED1C1}">
      <dgm:prSet/>
      <dgm:spPr/>
      <dgm:t>
        <a:bodyPr/>
        <a:lstStyle/>
        <a:p>
          <a:endParaRPr lang="fr-FR"/>
        </a:p>
      </dgm:t>
    </dgm:pt>
    <dgm:pt modelId="{4D5EB218-8DD3-F742-B5D3-87A713E49746}" type="pres">
      <dgm:prSet presAssocID="{B74B8234-2C5E-EF40-A4C1-E52E5C05D1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C149EE8-1EC9-A749-9EB5-4630B9A4EAE9}" type="pres">
      <dgm:prSet presAssocID="{ACA76E29-B852-D746-94BF-ABE01EA62258}" presName="hierRoot1" presStyleCnt="0">
        <dgm:presLayoutVars>
          <dgm:hierBranch val="init"/>
        </dgm:presLayoutVars>
      </dgm:prSet>
      <dgm:spPr/>
    </dgm:pt>
    <dgm:pt modelId="{AC7DD9D6-A1DE-2448-A872-0104B8EE1656}" type="pres">
      <dgm:prSet presAssocID="{ACA76E29-B852-D746-94BF-ABE01EA62258}" presName="rootComposite1" presStyleCnt="0"/>
      <dgm:spPr/>
    </dgm:pt>
    <dgm:pt modelId="{2107270F-1A7A-F347-B1AF-FEB09EBB1C7A}" type="pres">
      <dgm:prSet presAssocID="{ACA76E29-B852-D746-94BF-ABE01EA62258}" presName="rootText1" presStyleLbl="node0" presStyleIdx="0" presStyleCnt="1" custLinFactNeighborY="-59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98ACDFF-9711-DD4C-A4B0-280CE3033D59}" type="pres">
      <dgm:prSet presAssocID="{ACA76E29-B852-D746-94BF-ABE01EA6225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ED6CEA5-2B91-7B40-9A76-2797BAF32057}" type="pres">
      <dgm:prSet presAssocID="{ACA76E29-B852-D746-94BF-ABE01EA62258}" presName="hierChild2" presStyleCnt="0"/>
      <dgm:spPr/>
    </dgm:pt>
    <dgm:pt modelId="{974414D6-0FA8-1345-B080-84E82188B917}" type="pres">
      <dgm:prSet presAssocID="{B54E356D-E3E3-644A-A88F-4D0A7E714644}" presName="Name37" presStyleLbl="parChTrans1D2" presStyleIdx="0" presStyleCnt="3"/>
      <dgm:spPr/>
      <dgm:t>
        <a:bodyPr/>
        <a:lstStyle/>
        <a:p>
          <a:endParaRPr lang="fr-FR"/>
        </a:p>
      </dgm:t>
    </dgm:pt>
    <dgm:pt modelId="{F1BD42F1-00B1-0B46-A7DD-CC44BBF93C06}" type="pres">
      <dgm:prSet presAssocID="{F268022D-6F3D-3543-A5D3-A23F96BFAB8D}" presName="hierRoot2" presStyleCnt="0">
        <dgm:presLayoutVars>
          <dgm:hierBranch val="init"/>
        </dgm:presLayoutVars>
      </dgm:prSet>
      <dgm:spPr/>
    </dgm:pt>
    <dgm:pt modelId="{E23990ED-D505-5243-BCFA-B1BA6ABA8836}" type="pres">
      <dgm:prSet presAssocID="{F268022D-6F3D-3543-A5D3-A23F96BFAB8D}" presName="rootComposite" presStyleCnt="0"/>
      <dgm:spPr/>
    </dgm:pt>
    <dgm:pt modelId="{98C20B3C-D7EF-F84B-A2C6-D2D5C623BDF4}" type="pres">
      <dgm:prSet presAssocID="{F268022D-6F3D-3543-A5D3-A23F96BFAB8D}" presName="rootText" presStyleLbl="node2" presStyleIdx="0" presStyleCnt="3" custLinFactNeighborX="-76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F100A87-8B31-2B48-A94E-2176AD80D245}" type="pres">
      <dgm:prSet presAssocID="{F268022D-6F3D-3543-A5D3-A23F96BFAB8D}" presName="rootConnector" presStyleLbl="node2" presStyleIdx="0" presStyleCnt="3"/>
      <dgm:spPr/>
      <dgm:t>
        <a:bodyPr/>
        <a:lstStyle/>
        <a:p>
          <a:endParaRPr lang="fr-FR"/>
        </a:p>
      </dgm:t>
    </dgm:pt>
    <dgm:pt modelId="{64EDF437-2530-BF49-A92E-E41C461F83A3}" type="pres">
      <dgm:prSet presAssocID="{F268022D-6F3D-3543-A5D3-A23F96BFAB8D}" presName="hierChild4" presStyleCnt="0"/>
      <dgm:spPr/>
    </dgm:pt>
    <dgm:pt modelId="{50DD58F0-45D9-6D47-826A-D3A3E95F537A}" type="pres">
      <dgm:prSet presAssocID="{FC78FDD6-EC0C-1944-A71A-EC101D3047D9}" presName="Name37" presStyleLbl="parChTrans1D3" presStyleIdx="0" presStyleCnt="3"/>
      <dgm:spPr/>
      <dgm:t>
        <a:bodyPr/>
        <a:lstStyle/>
        <a:p>
          <a:endParaRPr lang="fr-FR"/>
        </a:p>
      </dgm:t>
    </dgm:pt>
    <dgm:pt modelId="{8B2480EE-C328-A64E-AEEC-E718FEE8FCF0}" type="pres">
      <dgm:prSet presAssocID="{61852027-F4C0-B046-9010-A23B7DF934A5}" presName="hierRoot2" presStyleCnt="0">
        <dgm:presLayoutVars>
          <dgm:hierBranch val="init"/>
        </dgm:presLayoutVars>
      </dgm:prSet>
      <dgm:spPr/>
    </dgm:pt>
    <dgm:pt modelId="{25BD046F-5D93-294F-932A-4DA66E8156F7}" type="pres">
      <dgm:prSet presAssocID="{61852027-F4C0-B046-9010-A23B7DF934A5}" presName="rootComposite" presStyleCnt="0"/>
      <dgm:spPr/>
    </dgm:pt>
    <dgm:pt modelId="{F392D16E-A804-FD45-852A-BDC67235C5EF}" type="pres">
      <dgm:prSet presAssocID="{61852027-F4C0-B046-9010-A23B7DF934A5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42D8D94-3286-4441-95DC-83745263B2C9}" type="pres">
      <dgm:prSet presAssocID="{61852027-F4C0-B046-9010-A23B7DF934A5}" presName="rootConnector" presStyleLbl="node3" presStyleIdx="0" presStyleCnt="3"/>
      <dgm:spPr/>
      <dgm:t>
        <a:bodyPr/>
        <a:lstStyle/>
        <a:p>
          <a:endParaRPr lang="fr-FR"/>
        </a:p>
      </dgm:t>
    </dgm:pt>
    <dgm:pt modelId="{ECA253B6-C357-3A43-8763-56D459274597}" type="pres">
      <dgm:prSet presAssocID="{61852027-F4C0-B046-9010-A23B7DF934A5}" presName="hierChild4" presStyleCnt="0"/>
      <dgm:spPr/>
    </dgm:pt>
    <dgm:pt modelId="{2DF0664F-94FD-1047-95DF-9F48584B5292}" type="pres">
      <dgm:prSet presAssocID="{61852027-F4C0-B046-9010-A23B7DF934A5}" presName="hierChild5" presStyleCnt="0"/>
      <dgm:spPr/>
    </dgm:pt>
    <dgm:pt modelId="{B433DC57-C639-DD44-B404-2A12AD5DA4FD}" type="pres">
      <dgm:prSet presAssocID="{F268022D-6F3D-3543-A5D3-A23F96BFAB8D}" presName="hierChild5" presStyleCnt="0"/>
      <dgm:spPr/>
    </dgm:pt>
    <dgm:pt modelId="{4A257DC8-2084-474B-9AFF-4293537B9BAD}" type="pres">
      <dgm:prSet presAssocID="{044F242A-1ED5-614D-B57F-BBF34869FFE9}" presName="Name37" presStyleLbl="parChTrans1D2" presStyleIdx="1" presStyleCnt="3"/>
      <dgm:spPr/>
      <dgm:t>
        <a:bodyPr/>
        <a:lstStyle/>
        <a:p>
          <a:endParaRPr lang="fr-FR"/>
        </a:p>
      </dgm:t>
    </dgm:pt>
    <dgm:pt modelId="{491057CB-0FBC-9842-B46F-4C06D1997131}" type="pres">
      <dgm:prSet presAssocID="{79985E12-1FF8-0542-8318-A653C41D8072}" presName="hierRoot2" presStyleCnt="0">
        <dgm:presLayoutVars>
          <dgm:hierBranch val="init"/>
        </dgm:presLayoutVars>
      </dgm:prSet>
      <dgm:spPr/>
    </dgm:pt>
    <dgm:pt modelId="{5A8E5877-C69B-874D-A198-2575B7B73C6C}" type="pres">
      <dgm:prSet presAssocID="{79985E12-1FF8-0542-8318-A653C41D8072}" presName="rootComposite" presStyleCnt="0"/>
      <dgm:spPr/>
    </dgm:pt>
    <dgm:pt modelId="{BE4C48FC-99BE-B14D-BE8C-F593F1D1C548}" type="pres">
      <dgm:prSet presAssocID="{79985E12-1FF8-0542-8318-A653C41D807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A3B6697-AEC3-9147-B5C4-BBCC2E9C75E7}" type="pres">
      <dgm:prSet presAssocID="{79985E12-1FF8-0542-8318-A653C41D8072}" presName="rootConnector" presStyleLbl="node2" presStyleIdx="1" presStyleCnt="3"/>
      <dgm:spPr/>
      <dgm:t>
        <a:bodyPr/>
        <a:lstStyle/>
        <a:p>
          <a:endParaRPr lang="fr-FR"/>
        </a:p>
      </dgm:t>
    </dgm:pt>
    <dgm:pt modelId="{3DCE1345-75D1-8141-8B60-A6E1E79438F7}" type="pres">
      <dgm:prSet presAssocID="{79985E12-1FF8-0542-8318-A653C41D8072}" presName="hierChild4" presStyleCnt="0"/>
      <dgm:spPr/>
    </dgm:pt>
    <dgm:pt modelId="{926C3C79-D417-A146-A1C5-3C637DAFB7ED}" type="pres">
      <dgm:prSet presAssocID="{82F5DAB5-1DE3-A54F-8458-EBDF34191C69}" presName="Name37" presStyleLbl="parChTrans1D3" presStyleIdx="1" presStyleCnt="3"/>
      <dgm:spPr/>
      <dgm:t>
        <a:bodyPr/>
        <a:lstStyle/>
        <a:p>
          <a:endParaRPr lang="fr-FR"/>
        </a:p>
      </dgm:t>
    </dgm:pt>
    <dgm:pt modelId="{C0629124-8262-3F4C-87CB-FFF45020C96D}" type="pres">
      <dgm:prSet presAssocID="{5512205E-8108-C24E-BCB7-99B552BC93DC}" presName="hierRoot2" presStyleCnt="0">
        <dgm:presLayoutVars>
          <dgm:hierBranch val="init"/>
        </dgm:presLayoutVars>
      </dgm:prSet>
      <dgm:spPr/>
    </dgm:pt>
    <dgm:pt modelId="{69F12B45-4F41-C545-89A2-23908B35225C}" type="pres">
      <dgm:prSet presAssocID="{5512205E-8108-C24E-BCB7-99B552BC93DC}" presName="rootComposite" presStyleCnt="0"/>
      <dgm:spPr/>
    </dgm:pt>
    <dgm:pt modelId="{C33AFD30-91CC-8A4A-BEA5-6775ABAB11B6}" type="pres">
      <dgm:prSet presAssocID="{5512205E-8108-C24E-BCB7-99B552BC93DC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A7A58F1-6957-FE43-8329-19479CC2BA77}" type="pres">
      <dgm:prSet presAssocID="{5512205E-8108-C24E-BCB7-99B552BC93DC}" presName="rootConnector" presStyleLbl="node3" presStyleIdx="1" presStyleCnt="3"/>
      <dgm:spPr/>
      <dgm:t>
        <a:bodyPr/>
        <a:lstStyle/>
        <a:p>
          <a:endParaRPr lang="fr-FR"/>
        </a:p>
      </dgm:t>
    </dgm:pt>
    <dgm:pt modelId="{FB0DC4C2-DEFB-BE45-BD0A-FCE26D9E74AC}" type="pres">
      <dgm:prSet presAssocID="{5512205E-8108-C24E-BCB7-99B552BC93DC}" presName="hierChild4" presStyleCnt="0"/>
      <dgm:spPr/>
    </dgm:pt>
    <dgm:pt modelId="{92D2BE39-2D2F-504F-8D6E-250C2092600D}" type="pres">
      <dgm:prSet presAssocID="{5512205E-8108-C24E-BCB7-99B552BC93DC}" presName="hierChild5" presStyleCnt="0"/>
      <dgm:spPr/>
    </dgm:pt>
    <dgm:pt modelId="{6C52E537-07C1-4C40-A5CD-64DE9C37005C}" type="pres">
      <dgm:prSet presAssocID="{79985E12-1FF8-0542-8318-A653C41D8072}" presName="hierChild5" presStyleCnt="0"/>
      <dgm:spPr/>
    </dgm:pt>
    <dgm:pt modelId="{AC45209D-C102-5441-BBE1-36FA9517E199}" type="pres">
      <dgm:prSet presAssocID="{79AF9988-8BD1-354B-A8F2-FF5FB0833ACD}" presName="Name37" presStyleLbl="parChTrans1D2" presStyleIdx="2" presStyleCnt="3"/>
      <dgm:spPr/>
      <dgm:t>
        <a:bodyPr/>
        <a:lstStyle/>
        <a:p>
          <a:endParaRPr lang="fr-FR"/>
        </a:p>
      </dgm:t>
    </dgm:pt>
    <dgm:pt modelId="{6AD363D6-7627-094C-A742-FC76CAC815FA}" type="pres">
      <dgm:prSet presAssocID="{ADD263EE-845B-9F48-8BF9-957CFDD10651}" presName="hierRoot2" presStyleCnt="0">
        <dgm:presLayoutVars>
          <dgm:hierBranch val="init"/>
        </dgm:presLayoutVars>
      </dgm:prSet>
      <dgm:spPr/>
    </dgm:pt>
    <dgm:pt modelId="{97B4D8E7-6332-0D4D-813A-EFDD6F693ABE}" type="pres">
      <dgm:prSet presAssocID="{ADD263EE-845B-9F48-8BF9-957CFDD10651}" presName="rootComposite" presStyleCnt="0"/>
      <dgm:spPr/>
    </dgm:pt>
    <dgm:pt modelId="{09DF13C0-DB90-8D4E-B16E-7EE4AD0E4B09}" type="pres">
      <dgm:prSet presAssocID="{ADD263EE-845B-9F48-8BF9-957CFDD10651}" presName="rootText" presStyleLbl="node2" presStyleIdx="2" presStyleCnt="3" custScaleX="11532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C94CD71-2AF6-AE44-8A8D-6E31E781D2E5}" type="pres">
      <dgm:prSet presAssocID="{ADD263EE-845B-9F48-8BF9-957CFDD10651}" presName="rootConnector" presStyleLbl="node2" presStyleIdx="2" presStyleCnt="3"/>
      <dgm:spPr/>
      <dgm:t>
        <a:bodyPr/>
        <a:lstStyle/>
        <a:p>
          <a:endParaRPr lang="fr-FR"/>
        </a:p>
      </dgm:t>
    </dgm:pt>
    <dgm:pt modelId="{6B5BD60A-5D6E-6E4D-AB06-40F4C240B9AF}" type="pres">
      <dgm:prSet presAssocID="{ADD263EE-845B-9F48-8BF9-957CFDD10651}" presName="hierChild4" presStyleCnt="0"/>
      <dgm:spPr/>
    </dgm:pt>
    <dgm:pt modelId="{1930A5DD-B35A-E748-AF9B-8CD10C6D7BAE}" type="pres">
      <dgm:prSet presAssocID="{046297FF-1CA1-7444-8690-06DD2CD5303D}" presName="Name37" presStyleLbl="parChTrans1D3" presStyleIdx="2" presStyleCnt="3"/>
      <dgm:spPr/>
      <dgm:t>
        <a:bodyPr/>
        <a:lstStyle/>
        <a:p>
          <a:endParaRPr lang="fr-FR"/>
        </a:p>
      </dgm:t>
    </dgm:pt>
    <dgm:pt modelId="{228AA567-3915-5949-8C6B-1F1F79E402FF}" type="pres">
      <dgm:prSet presAssocID="{757FE032-27F3-1D42-BA7C-201AFEB5FCCC}" presName="hierRoot2" presStyleCnt="0">
        <dgm:presLayoutVars>
          <dgm:hierBranch val="init"/>
        </dgm:presLayoutVars>
      </dgm:prSet>
      <dgm:spPr/>
    </dgm:pt>
    <dgm:pt modelId="{3D962412-0066-C24D-8249-64A1907A3717}" type="pres">
      <dgm:prSet presAssocID="{757FE032-27F3-1D42-BA7C-201AFEB5FCCC}" presName="rootComposite" presStyleCnt="0"/>
      <dgm:spPr/>
    </dgm:pt>
    <dgm:pt modelId="{88DEBAA7-09A4-7D4F-97DB-1B5CFCCDD3DC}" type="pres">
      <dgm:prSet presAssocID="{757FE032-27F3-1D42-BA7C-201AFEB5FCCC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2082E76-7423-A84D-A448-D4419ED3FFFE}" type="pres">
      <dgm:prSet presAssocID="{757FE032-27F3-1D42-BA7C-201AFEB5FCCC}" presName="rootConnector" presStyleLbl="node3" presStyleIdx="2" presStyleCnt="3"/>
      <dgm:spPr/>
      <dgm:t>
        <a:bodyPr/>
        <a:lstStyle/>
        <a:p>
          <a:endParaRPr lang="fr-FR"/>
        </a:p>
      </dgm:t>
    </dgm:pt>
    <dgm:pt modelId="{0B8E8C89-93D3-EB4F-98D9-05C68992046E}" type="pres">
      <dgm:prSet presAssocID="{757FE032-27F3-1D42-BA7C-201AFEB5FCCC}" presName="hierChild4" presStyleCnt="0"/>
      <dgm:spPr/>
    </dgm:pt>
    <dgm:pt modelId="{8A93B43F-81D8-DC46-B8B6-F260D5F7B307}" type="pres">
      <dgm:prSet presAssocID="{757FE032-27F3-1D42-BA7C-201AFEB5FCCC}" presName="hierChild5" presStyleCnt="0"/>
      <dgm:spPr/>
    </dgm:pt>
    <dgm:pt modelId="{9D7A8F00-0F05-FE41-9B02-A8C6CD677842}" type="pres">
      <dgm:prSet presAssocID="{ADD263EE-845B-9F48-8BF9-957CFDD10651}" presName="hierChild5" presStyleCnt="0"/>
      <dgm:spPr/>
    </dgm:pt>
    <dgm:pt modelId="{64A09154-1946-8043-ADB1-6966DC3E2D6A}" type="pres">
      <dgm:prSet presAssocID="{ACA76E29-B852-D746-94BF-ABE01EA62258}" presName="hierChild3" presStyleCnt="0"/>
      <dgm:spPr/>
    </dgm:pt>
  </dgm:ptLst>
  <dgm:cxnLst>
    <dgm:cxn modelId="{7DD22BB2-DEDB-F249-A431-876EFAB1E844}" type="presOf" srcId="{ADD263EE-845B-9F48-8BF9-957CFDD10651}" destId="{FC94CD71-2AF6-AE44-8A8D-6E31E781D2E5}" srcOrd="1" destOrd="0" presId="urn:microsoft.com/office/officeart/2005/8/layout/orgChart1"/>
    <dgm:cxn modelId="{414B4E19-BAF7-DD4A-8219-5F623565E549}" type="presOf" srcId="{ADD263EE-845B-9F48-8BF9-957CFDD10651}" destId="{09DF13C0-DB90-8D4E-B16E-7EE4AD0E4B09}" srcOrd="0" destOrd="0" presId="urn:microsoft.com/office/officeart/2005/8/layout/orgChart1"/>
    <dgm:cxn modelId="{F5074560-88EF-4E47-8527-A0C942499E06}" srcId="{F268022D-6F3D-3543-A5D3-A23F96BFAB8D}" destId="{61852027-F4C0-B046-9010-A23B7DF934A5}" srcOrd="0" destOrd="0" parTransId="{FC78FDD6-EC0C-1944-A71A-EC101D3047D9}" sibTransId="{9E7AC7A8-B919-8F40-ACBB-31D8C56A40A1}"/>
    <dgm:cxn modelId="{D79ABA5F-3B47-A04B-B20B-B0B8E99D582A}" type="presOf" srcId="{61852027-F4C0-B046-9010-A23B7DF934A5}" destId="{642D8D94-3286-4441-95DC-83745263B2C9}" srcOrd="1" destOrd="0" presId="urn:microsoft.com/office/officeart/2005/8/layout/orgChart1"/>
    <dgm:cxn modelId="{BEE301FC-A21E-DD47-9470-73517DD0A10B}" type="presOf" srcId="{757FE032-27F3-1D42-BA7C-201AFEB5FCCC}" destId="{88DEBAA7-09A4-7D4F-97DB-1B5CFCCDD3DC}" srcOrd="0" destOrd="0" presId="urn:microsoft.com/office/officeart/2005/8/layout/orgChart1"/>
    <dgm:cxn modelId="{31785093-FE42-E14A-9633-FFBDBC56F659}" type="presOf" srcId="{044F242A-1ED5-614D-B57F-BBF34869FFE9}" destId="{4A257DC8-2084-474B-9AFF-4293537B9BAD}" srcOrd="0" destOrd="0" presId="urn:microsoft.com/office/officeart/2005/8/layout/orgChart1"/>
    <dgm:cxn modelId="{E4A00919-15EA-D242-9587-84284F1CB8D2}" type="presOf" srcId="{5512205E-8108-C24E-BCB7-99B552BC93DC}" destId="{C33AFD30-91CC-8A4A-BEA5-6775ABAB11B6}" srcOrd="0" destOrd="0" presId="urn:microsoft.com/office/officeart/2005/8/layout/orgChart1"/>
    <dgm:cxn modelId="{F3F2F32B-A631-6A43-AE6A-624C524ED1C1}" srcId="{79985E12-1FF8-0542-8318-A653C41D8072}" destId="{5512205E-8108-C24E-BCB7-99B552BC93DC}" srcOrd="0" destOrd="0" parTransId="{82F5DAB5-1DE3-A54F-8458-EBDF34191C69}" sibTransId="{C7E43E43-6247-2041-ACBF-38C2420F04C2}"/>
    <dgm:cxn modelId="{B4B9AE10-EFE0-C145-85C7-5FBC24CBB2C2}" srcId="{B74B8234-2C5E-EF40-A4C1-E52E5C05D1B3}" destId="{ACA76E29-B852-D746-94BF-ABE01EA62258}" srcOrd="0" destOrd="0" parTransId="{F6840D14-AD94-F64A-BF58-BF8F7C2983AF}" sibTransId="{CD98DDEB-9BEC-8141-9BB1-8B8593D95993}"/>
    <dgm:cxn modelId="{DD01B997-073F-2740-BB76-735A6E2C7B00}" type="presOf" srcId="{5512205E-8108-C24E-BCB7-99B552BC93DC}" destId="{7A7A58F1-6957-FE43-8329-19479CC2BA77}" srcOrd="1" destOrd="0" presId="urn:microsoft.com/office/officeart/2005/8/layout/orgChart1"/>
    <dgm:cxn modelId="{05DF728C-4BDF-0B46-B695-E553BA878FEE}" type="presOf" srcId="{79AF9988-8BD1-354B-A8F2-FF5FB0833ACD}" destId="{AC45209D-C102-5441-BBE1-36FA9517E199}" srcOrd="0" destOrd="0" presId="urn:microsoft.com/office/officeart/2005/8/layout/orgChart1"/>
    <dgm:cxn modelId="{B2B197D7-63BC-254E-8DC6-9CE860D26E14}" srcId="{ADD263EE-845B-9F48-8BF9-957CFDD10651}" destId="{757FE032-27F3-1D42-BA7C-201AFEB5FCCC}" srcOrd="0" destOrd="0" parTransId="{046297FF-1CA1-7444-8690-06DD2CD5303D}" sibTransId="{1C4B96ED-559A-6F48-8E63-9FE755E30C60}"/>
    <dgm:cxn modelId="{CD680C00-9F3F-C940-81AC-A76A074C8D08}" type="presOf" srcId="{FC78FDD6-EC0C-1944-A71A-EC101D3047D9}" destId="{50DD58F0-45D9-6D47-826A-D3A3E95F537A}" srcOrd="0" destOrd="0" presId="urn:microsoft.com/office/officeart/2005/8/layout/orgChart1"/>
    <dgm:cxn modelId="{CA8B405A-B6C8-5D4B-A134-0F8FB073B414}" type="presOf" srcId="{79985E12-1FF8-0542-8318-A653C41D8072}" destId="{BE4C48FC-99BE-B14D-BE8C-F593F1D1C548}" srcOrd="0" destOrd="0" presId="urn:microsoft.com/office/officeart/2005/8/layout/orgChart1"/>
    <dgm:cxn modelId="{34787E99-BAF2-7240-A5D0-068491E16F0B}" srcId="{ACA76E29-B852-D746-94BF-ABE01EA62258}" destId="{F268022D-6F3D-3543-A5D3-A23F96BFAB8D}" srcOrd="0" destOrd="0" parTransId="{B54E356D-E3E3-644A-A88F-4D0A7E714644}" sibTransId="{5C41BA24-4F54-FE40-BB02-F7441205A0D1}"/>
    <dgm:cxn modelId="{A659CDAD-7B46-844D-A539-52A1123A34CC}" type="presOf" srcId="{B74B8234-2C5E-EF40-A4C1-E52E5C05D1B3}" destId="{4D5EB218-8DD3-F742-B5D3-87A713E49746}" srcOrd="0" destOrd="0" presId="urn:microsoft.com/office/officeart/2005/8/layout/orgChart1"/>
    <dgm:cxn modelId="{7FED1AD6-D6BC-8C45-9F38-14BF7E8F8DD4}" type="presOf" srcId="{757FE032-27F3-1D42-BA7C-201AFEB5FCCC}" destId="{72082E76-7423-A84D-A448-D4419ED3FFFE}" srcOrd="1" destOrd="0" presId="urn:microsoft.com/office/officeart/2005/8/layout/orgChart1"/>
    <dgm:cxn modelId="{B94DA310-6EB9-5C45-8E49-5D9D4DCD0473}" type="presOf" srcId="{61852027-F4C0-B046-9010-A23B7DF934A5}" destId="{F392D16E-A804-FD45-852A-BDC67235C5EF}" srcOrd="0" destOrd="0" presId="urn:microsoft.com/office/officeart/2005/8/layout/orgChart1"/>
    <dgm:cxn modelId="{3F5D2859-0786-4942-AEAA-D6F9831C5FED}" type="presOf" srcId="{ACA76E29-B852-D746-94BF-ABE01EA62258}" destId="{2107270F-1A7A-F347-B1AF-FEB09EBB1C7A}" srcOrd="0" destOrd="0" presId="urn:microsoft.com/office/officeart/2005/8/layout/orgChart1"/>
    <dgm:cxn modelId="{A5010667-5AA1-5149-814C-F52D60DBE127}" srcId="{ACA76E29-B852-D746-94BF-ABE01EA62258}" destId="{79985E12-1FF8-0542-8318-A653C41D8072}" srcOrd="1" destOrd="0" parTransId="{044F242A-1ED5-614D-B57F-BBF34869FFE9}" sibTransId="{A8E62493-1E8E-0049-889B-603B10ECC10D}"/>
    <dgm:cxn modelId="{945A028B-9584-1541-854F-6BE3190DD275}" type="presOf" srcId="{ACA76E29-B852-D746-94BF-ABE01EA62258}" destId="{098ACDFF-9711-DD4C-A4B0-280CE3033D59}" srcOrd="1" destOrd="0" presId="urn:microsoft.com/office/officeart/2005/8/layout/orgChart1"/>
    <dgm:cxn modelId="{3B9D68FB-84D9-EB47-8EF7-6D19A4C4D794}" type="presOf" srcId="{F268022D-6F3D-3543-A5D3-A23F96BFAB8D}" destId="{98C20B3C-D7EF-F84B-A2C6-D2D5C623BDF4}" srcOrd="0" destOrd="0" presId="urn:microsoft.com/office/officeart/2005/8/layout/orgChart1"/>
    <dgm:cxn modelId="{682E391E-B07F-0342-A693-07D97F117EA6}" type="presOf" srcId="{046297FF-1CA1-7444-8690-06DD2CD5303D}" destId="{1930A5DD-B35A-E748-AF9B-8CD10C6D7BAE}" srcOrd="0" destOrd="0" presId="urn:microsoft.com/office/officeart/2005/8/layout/orgChart1"/>
    <dgm:cxn modelId="{4FBA2CB5-31E4-014C-AC3C-75D266C93BA0}" srcId="{ACA76E29-B852-D746-94BF-ABE01EA62258}" destId="{ADD263EE-845B-9F48-8BF9-957CFDD10651}" srcOrd="2" destOrd="0" parTransId="{79AF9988-8BD1-354B-A8F2-FF5FB0833ACD}" sibTransId="{01C3B4E4-A3F7-4743-8A9C-C122A29DA42F}"/>
    <dgm:cxn modelId="{0F266179-97AA-674E-A8FB-7F5347F4D40E}" type="presOf" srcId="{79985E12-1FF8-0542-8318-A653C41D8072}" destId="{9A3B6697-AEC3-9147-B5C4-BBCC2E9C75E7}" srcOrd="1" destOrd="0" presId="urn:microsoft.com/office/officeart/2005/8/layout/orgChart1"/>
    <dgm:cxn modelId="{9C97C56E-C0DF-AB49-A39B-AFFF147829D8}" type="presOf" srcId="{82F5DAB5-1DE3-A54F-8458-EBDF34191C69}" destId="{926C3C79-D417-A146-A1C5-3C637DAFB7ED}" srcOrd="0" destOrd="0" presId="urn:microsoft.com/office/officeart/2005/8/layout/orgChart1"/>
    <dgm:cxn modelId="{C0A836E3-F0BA-EE44-BDAB-3F9AB802FD7E}" type="presOf" srcId="{F268022D-6F3D-3543-A5D3-A23F96BFAB8D}" destId="{8F100A87-8B31-2B48-A94E-2176AD80D245}" srcOrd="1" destOrd="0" presId="urn:microsoft.com/office/officeart/2005/8/layout/orgChart1"/>
    <dgm:cxn modelId="{7F58F698-4BC0-874D-866B-7E08020A449B}" type="presOf" srcId="{B54E356D-E3E3-644A-A88F-4D0A7E714644}" destId="{974414D6-0FA8-1345-B080-84E82188B917}" srcOrd="0" destOrd="0" presId="urn:microsoft.com/office/officeart/2005/8/layout/orgChart1"/>
    <dgm:cxn modelId="{37E8E12D-6F57-F94B-865D-C40BFC469029}" type="presParOf" srcId="{4D5EB218-8DD3-F742-B5D3-87A713E49746}" destId="{6C149EE8-1EC9-A749-9EB5-4630B9A4EAE9}" srcOrd="0" destOrd="0" presId="urn:microsoft.com/office/officeart/2005/8/layout/orgChart1"/>
    <dgm:cxn modelId="{DA5E4A91-DE88-CB4F-A79C-7F921C61146B}" type="presParOf" srcId="{6C149EE8-1EC9-A749-9EB5-4630B9A4EAE9}" destId="{AC7DD9D6-A1DE-2448-A872-0104B8EE1656}" srcOrd="0" destOrd="0" presId="urn:microsoft.com/office/officeart/2005/8/layout/orgChart1"/>
    <dgm:cxn modelId="{D7389E94-B7CE-9148-A774-7BC5B4FCC3C7}" type="presParOf" srcId="{AC7DD9D6-A1DE-2448-A872-0104B8EE1656}" destId="{2107270F-1A7A-F347-B1AF-FEB09EBB1C7A}" srcOrd="0" destOrd="0" presId="urn:microsoft.com/office/officeart/2005/8/layout/orgChart1"/>
    <dgm:cxn modelId="{DAB89415-450B-7E4C-B05C-87A5EC3A383B}" type="presParOf" srcId="{AC7DD9D6-A1DE-2448-A872-0104B8EE1656}" destId="{098ACDFF-9711-DD4C-A4B0-280CE3033D59}" srcOrd="1" destOrd="0" presId="urn:microsoft.com/office/officeart/2005/8/layout/orgChart1"/>
    <dgm:cxn modelId="{52617BEE-E099-934E-A19F-A2F05F77025D}" type="presParOf" srcId="{6C149EE8-1EC9-A749-9EB5-4630B9A4EAE9}" destId="{0ED6CEA5-2B91-7B40-9A76-2797BAF32057}" srcOrd="1" destOrd="0" presId="urn:microsoft.com/office/officeart/2005/8/layout/orgChart1"/>
    <dgm:cxn modelId="{CC5F0566-F8CD-DB46-A711-DD1E210ECE06}" type="presParOf" srcId="{0ED6CEA5-2B91-7B40-9A76-2797BAF32057}" destId="{974414D6-0FA8-1345-B080-84E82188B917}" srcOrd="0" destOrd="0" presId="urn:microsoft.com/office/officeart/2005/8/layout/orgChart1"/>
    <dgm:cxn modelId="{DEF098B3-FF01-754F-9140-CEBB76F30DAC}" type="presParOf" srcId="{0ED6CEA5-2B91-7B40-9A76-2797BAF32057}" destId="{F1BD42F1-00B1-0B46-A7DD-CC44BBF93C06}" srcOrd="1" destOrd="0" presId="urn:microsoft.com/office/officeart/2005/8/layout/orgChart1"/>
    <dgm:cxn modelId="{28F2CBEB-6AE7-EE40-9C05-7940CDFC8CFC}" type="presParOf" srcId="{F1BD42F1-00B1-0B46-A7DD-CC44BBF93C06}" destId="{E23990ED-D505-5243-BCFA-B1BA6ABA8836}" srcOrd="0" destOrd="0" presId="urn:microsoft.com/office/officeart/2005/8/layout/orgChart1"/>
    <dgm:cxn modelId="{4C2A5E55-2A2E-D341-9378-628FAA13BC2D}" type="presParOf" srcId="{E23990ED-D505-5243-BCFA-B1BA6ABA8836}" destId="{98C20B3C-D7EF-F84B-A2C6-D2D5C623BDF4}" srcOrd="0" destOrd="0" presId="urn:microsoft.com/office/officeart/2005/8/layout/orgChart1"/>
    <dgm:cxn modelId="{16915FB8-50AF-2440-8B5E-E5B506BACB4E}" type="presParOf" srcId="{E23990ED-D505-5243-BCFA-B1BA6ABA8836}" destId="{8F100A87-8B31-2B48-A94E-2176AD80D245}" srcOrd="1" destOrd="0" presId="urn:microsoft.com/office/officeart/2005/8/layout/orgChart1"/>
    <dgm:cxn modelId="{FBED8A6C-3F48-B74A-8214-EACE69C0C4BE}" type="presParOf" srcId="{F1BD42F1-00B1-0B46-A7DD-CC44BBF93C06}" destId="{64EDF437-2530-BF49-A92E-E41C461F83A3}" srcOrd="1" destOrd="0" presId="urn:microsoft.com/office/officeart/2005/8/layout/orgChart1"/>
    <dgm:cxn modelId="{8C10EDE1-B699-7742-A4F0-79F051F6728D}" type="presParOf" srcId="{64EDF437-2530-BF49-A92E-E41C461F83A3}" destId="{50DD58F0-45D9-6D47-826A-D3A3E95F537A}" srcOrd="0" destOrd="0" presId="urn:microsoft.com/office/officeart/2005/8/layout/orgChart1"/>
    <dgm:cxn modelId="{8E45463C-F1B5-F949-BB8C-6DACC2A03E98}" type="presParOf" srcId="{64EDF437-2530-BF49-A92E-E41C461F83A3}" destId="{8B2480EE-C328-A64E-AEEC-E718FEE8FCF0}" srcOrd="1" destOrd="0" presId="urn:microsoft.com/office/officeart/2005/8/layout/orgChart1"/>
    <dgm:cxn modelId="{199CD09F-D7CC-604E-8D6A-FED7D1810575}" type="presParOf" srcId="{8B2480EE-C328-A64E-AEEC-E718FEE8FCF0}" destId="{25BD046F-5D93-294F-932A-4DA66E8156F7}" srcOrd="0" destOrd="0" presId="urn:microsoft.com/office/officeart/2005/8/layout/orgChart1"/>
    <dgm:cxn modelId="{53F12CF3-CCC1-F54A-BE72-1D402AE8429F}" type="presParOf" srcId="{25BD046F-5D93-294F-932A-4DA66E8156F7}" destId="{F392D16E-A804-FD45-852A-BDC67235C5EF}" srcOrd="0" destOrd="0" presId="urn:microsoft.com/office/officeart/2005/8/layout/orgChart1"/>
    <dgm:cxn modelId="{358CEB1A-05D1-C348-826C-67218784D744}" type="presParOf" srcId="{25BD046F-5D93-294F-932A-4DA66E8156F7}" destId="{642D8D94-3286-4441-95DC-83745263B2C9}" srcOrd="1" destOrd="0" presId="urn:microsoft.com/office/officeart/2005/8/layout/orgChart1"/>
    <dgm:cxn modelId="{1C3FB7CD-498B-B241-BC27-9D61C6FE94FD}" type="presParOf" srcId="{8B2480EE-C328-A64E-AEEC-E718FEE8FCF0}" destId="{ECA253B6-C357-3A43-8763-56D459274597}" srcOrd="1" destOrd="0" presId="urn:microsoft.com/office/officeart/2005/8/layout/orgChart1"/>
    <dgm:cxn modelId="{9D2F1184-A1D3-6D4D-BFEB-924E2E98DE67}" type="presParOf" srcId="{8B2480EE-C328-A64E-AEEC-E718FEE8FCF0}" destId="{2DF0664F-94FD-1047-95DF-9F48584B5292}" srcOrd="2" destOrd="0" presId="urn:microsoft.com/office/officeart/2005/8/layout/orgChart1"/>
    <dgm:cxn modelId="{39F49D13-932D-8F42-88AA-323AD6FABFD3}" type="presParOf" srcId="{F1BD42F1-00B1-0B46-A7DD-CC44BBF93C06}" destId="{B433DC57-C639-DD44-B404-2A12AD5DA4FD}" srcOrd="2" destOrd="0" presId="urn:microsoft.com/office/officeart/2005/8/layout/orgChart1"/>
    <dgm:cxn modelId="{0843DCB9-8EFA-B649-81F1-302934D9884F}" type="presParOf" srcId="{0ED6CEA5-2B91-7B40-9A76-2797BAF32057}" destId="{4A257DC8-2084-474B-9AFF-4293537B9BAD}" srcOrd="2" destOrd="0" presId="urn:microsoft.com/office/officeart/2005/8/layout/orgChart1"/>
    <dgm:cxn modelId="{7CEE550B-00D9-F041-B5CE-F41D88F725E5}" type="presParOf" srcId="{0ED6CEA5-2B91-7B40-9A76-2797BAF32057}" destId="{491057CB-0FBC-9842-B46F-4C06D1997131}" srcOrd="3" destOrd="0" presId="urn:microsoft.com/office/officeart/2005/8/layout/orgChart1"/>
    <dgm:cxn modelId="{B159863A-4A43-584D-89F2-D32394EFE4E4}" type="presParOf" srcId="{491057CB-0FBC-9842-B46F-4C06D1997131}" destId="{5A8E5877-C69B-874D-A198-2575B7B73C6C}" srcOrd="0" destOrd="0" presId="urn:microsoft.com/office/officeart/2005/8/layout/orgChart1"/>
    <dgm:cxn modelId="{B6298EB9-B14B-374A-BD85-C0C829EBB3E7}" type="presParOf" srcId="{5A8E5877-C69B-874D-A198-2575B7B73C6C}" destId="{BE4C48FC-99BE-B14D-BE8C-F593F1D1C548}" srcOrd="0" destOrd="0" presId="urn:microsoft.com/office/officeart/2005/8/layout/orgChart1"/>
    <dgm:cxn modelId="{48C3C42A-6A5C-8F40-A531-15C1B92BE6F5}" type="presParOf" srcId="{5A8E5877-C69B-874D-A198-2575B7B73C6C}" destId="{9A3B6697-AEC3-9147-B5C4-BBCC2E9C75E7}" srcOrd="1" destOrd="0" presId="urn:microsoft.com/office/officeart/2005/8/layout/orgChart1"/>
    <dgm:cxn modelId="{7FFD326C-6BD0-0549-BA07-3C0A78E197D3}" type="presParOf" srcId="{491057CB-0FBC-9842-B46F-4C06D1997131}" destId="{3DCE1345-75D1-8141-8B60-A6E1E79438F7}" srcOrd="1" destOrd="0" presId="urn:microsoft.com/office/officeart/2005/8/layout/orgChart1"/>
    <dgm:cxn modelId="{F634BD70-1295-5C46-AF40-DC7522B6577A}" type="presParOf" srcId="{3DCE1345-75D1-8141-8B60-A6E1E79438F7}" destId="{926C3C79-D417-A146-A1C5-3C637DAFB7ED}" srcOrd="0" destOrd="0" presId="urn:microsoft.com/office/officeart/2005/8/layout/orgChart1"/>
    <dgm:cxn modelId="{00DA0094-B6B0-DC40-AEE7-052F31353E5A}" type="presParOf" srcId="{3DCE1345-75D1-8141-8B60-A6E1E79438F7}" destId="{C0629124-8262-3F4C-87CB-FFF45020C96D}" srcOrd="1" destOrd="0" presId="urn:microsoft.com/office/officeart/2005/8/layout/orgChart1"/>
    <dgm:cxn modelId="{C8623395-911A-AB44-8523-752410AFFBE0}" type="presParOf" srcId="{C0629124-8262-3F4C-87CB-FFF45020C96D}" destId="{69F12B45-4F41-C545-89A2-23908B35225C}" srcOrd="0" destOrd="0" presId="urn:microsoft.com/office/officeart/2005/8/layout/orgChart1"/>
    <dgm:cxn modelId="{41419DE9-FAE0-614E-91B1-8D448BECF0AB}" type="presParOf" srcId="{69F12B45-4F41-C545-89A2-23908B35225C}" destId="{C33AFD30-91CC-8A4A-BEA5-6775ABAB11B6}" srcOrd="0" destOrd="0" presId="urn:microsoft.com/office/officeart/2005/8/layout/orgChart1"/>
    <dgm:cxn modelId="{A6AE1FBA-C0F0-A04B-A96F-922F32904610}" type="presParOf" srcId="{69F12B45-4F41-C545-89A2-23908B35225C}" destId="{7A7A58F1-6957-FE43-8329-19479CC2BA77}" srcOrd="1" destOrd="0" presId="urn:microsoft.com/office/officeart/2005/8/layout/orgChart1"/>
    <dgm:cxn modelId="{2D4944C4-E8B2-7E45-8E18-CF6EB0827361}" type="presParOf" srcId="{C0629124-8262-3F4C-87CB-FFF45020C96D}" destId="{FB0DC4C2-DEFB-BE45-BD0A-FCE26D9E74AC}" srcOrd="1" destOrd="0" presId="urn:microsoft.com/office/officeart/2005/8/layout/orgChart1"/>
    <dgm:cxn modelId="{9DC11C35-D480-E046-BCAB-B8D3D666A579}" type="presParOf" srcId="{C0629124-8262-3F4C-87CB-FFF45020C96D}" destId="{92D2BE39-2D2F-504F-8D6E-250C2092600D}" srcOrd="2" destOrd="0" presId="urn:microsoft.com/office/officeart/2005/8/layout/orgChart1"/>
    <dgm:cxn modelId="{EC68054B-5134-2D41-AF5B-B5599B8660C7}" type="presParOf" srcId="{491057CB-0FBC-9842-B46F-4C06D1997131}" destId="{6C52E537-07C1-4C40-A5CD-64DE9C37005C}" srcOrd="2" destOrd="0" presId="urn:microsoft.com/office/officeart/2005/8/layout/orgChart1"/>
    <dgm:cxn modelId="{4931F7A3-AC0A-B04E-8132-1B7E1F60E503}" type="presParOf" srcId="{0ED6CEA5-2B91-7B40-9A76-2797BAF32057}" destId="{AC45209D-C102-5441-BBE1-36FA9517E199}" srcOrd="4" destOrd="0" presId="urn:microsoft.com/office/officeart/2005/8/layout/orgChart1"/>
    <dgm:cxn modelId="{C0B9D8A9-7F5F-5445-B437-630E1BEC6767}" type="presParOf" srcId="{0ED6CEA5-2B91-7B40-9A76-2797BAF32057}" destId="{6AD363D6-7627-094C-A742-FC76CAC815FA}" srcOrd="5" destOrd="0" presId="urn:microsoft.com/office/officeart/2005/8/layout/orgChart1"/>
    <dgm:cxn modelId="{2987CC3B-30C7-2A41-9031-814E925F30DF}" type="presParOf" srcId="{6AD363D6-7627-094C-A742-FC76CAC815FA}" destId="{97B4D8E7-6332-0D4D-813A-EFDD6F693ABE}" srcOrd="0" destOrd="0" presId="urn:microsoft.com/office/officeart/2005/8/layout/orgChart1"/>
    <dgm:cxn modelId="{8642A930-E6AF-EB4D-B457-28390193A965}" type="presParOf" srcId="{97B4D8E7-6332-0D4D-813A-EFDD6F693ABE}" destId="{09DF13C0-DB90-8D4E-B16E-7EE4AD0E4B09}" srcOrd="0" destOrd="0" presId="urn:microsoft.com/office/officeart/2005/8/layout/orgChart1"/>
    <dgm:cxn modelId="{08BFAC1B-FE9B-554A-A186-17540F1FD5EA}" type="presParOf" srcId="{97B4D8E7-6332-0D4D-813A-EFDD6F693ABE}" destId="{FC94CD71-2AF6-AE44-8A8D-6E31E781D2E5}" srcOrd="1" destOrd="0" presId="urn:microsoft.com/office/officeart/2005/8/layout/orgChart1"/>
    <dgm:cxn modelId="{F35F5638-D560-624C-BA21-21B34256C5A9}" type="presParOf" srcId="{6AD363D6-7627-094C-A742-FC76CAC815FA}" destId="{6B5BD60A-5D6E-6E4D-AB06-40F4C240B9AF}" srcOrd="1" destOrd="0" presId="urn:microsoft.com/office/officeart/2005/8/layout/orgChart1"/>
    <dgm:cxn modelId="{25318E19-D88E-8D43-9023-D22B517D5B2B}" type="presParOf" srcId="{6B5BD60A-5D6E-6E4D-AB06-40F4C240B9AF}" destId="{1930A5DD-B35A-E748-AF9B-8CD10C6D7BAE}" srcOrd="0" destOrd="0" presId="urn:microsoft.com/office/officeart/2005/8/layout/orgChart1"/>
    <dgm:cxn modelId="{3DF18CC0-4CAD-F748-B351-03CD748F7609}" type="presParOf" srcId="{6B5BD60A-5D6E-6E4D-AB06-40F4C240B9AF}" destId="{228AA567-3915-5949-8C6B-1F1F79E402FF}" srcOrd="1" destOrd="0" presId="urn:microsoft.com/office/officeart/2005/8/layout/orgChart1"/>
    <dgm:cxn modelId="{F77C4109-C654-6E42-A386-1BABF34F59F1}" type="presParOf" srcId="{228AA567-3915-5949-8C6B-1F1F79E402FF}" destId="{3D962412-0066-C24D-8249-64A1907A3717}" srcOrd="0" destOrd="0" presId="urn:microsoft.com/office/officeart/2005/8/layout/orgChart1"/>
    <dgm:cxn modelId="{99A35E0F-372A-074A-9E9C-135CDDBA624E}" type="presParOf" srcId="{3D962412-0066-C24D-8249-64A1907A3717}" destId="{88DEBAA7-09A4-7D4F-97DB-1B5CFCCDD3DC}" srcOrd="0" destOrd="0" presId="urn:microsoft.com/office/officeart/2005/8/layout/orgChart1"/>
    <dgm:cxn modelId="{38FE2210-E5AB-6043-810D-E781318D8F42}" type="presParOf" srcId="{3D962412-0066-C24D-8249-64A1907A3717}" destId="{72082E76-7423-A84D-A448-D4419ED3FFFE}" srcOrd="1" destOrd="0" presId="urn:microsoft.com/office/officeart/2005/8/layout/orgChart1"/>
    <dgm:cxn modelId="{536F11B1-16DD-B643-82EF-9ABD62495CE2}" type="presParOf" srcId="{228AA567-3915-5949-8C6B-1F1F79E402FF}" destId="{0B8E8C89-93D3-EB4F-98D9-05C68992046E}" srcOrd="1" destOrd="0" presId="urn:microsoft.com/office/officeart/2005/8/layout/orgChart1"/>
    <dgm:cxn modelId="{9210F231-AF0E-4141-B60D-1633628A63BC}" type="presParOf" srcId="{228AA567-3915-5949-8C6B-1F1F79E402FF}" destId="{8A93B43F-81D8-DC46-B8B6-F260D5F7B307}" srcOrd="2" destOrd="0" presId="urn:microsoft.com/office/officeart/2005/8/layout/orgChart1"/>
    <dgm:cxn modelId="{A53033D0-18E0-1545-AB3B-AC9865613435}" type="presParOf" srcId="{6AD363D6-7627-094C-A742-FC76CAC815FA}" destId="{9D7A8F00-0F05-FE41-9B02-A8C6CD677842}" srcOrd="2" destOrd="0" presId="urn:microsoft.com/office/officeart/2005/8/layout/orgChart1"/>
    <dgm:cxn modelId="{5E05A799-AE85-6A49-9DAB-FDCD46D1B09C}" type="presParOf" srcId="{6C149EE8-1EC9-A749-9EB5-4630B9A4EAE9}" destId="{64A09154-1946-8043-ADB1-6966DC3E2D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74B8234-2C5E-EF40-A4C1-E52E5C05D1B3}" type="doc">
      <dgm:prSet loTypeId="urn:microsoft.com/office/officeart/2005/8/layout/orgChar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F268022D-6F3D-3543-A5D3-A23F96BFAB8D}">
      <dgm:prSet phldrT="[Texte]" custT="1"/>
      <dgm:spPr/>
      <dgm:t>
        <a:bodyPr/>
        <a:lstStyle/>
        <a:p>
          <a:r>
            <a:rPr lang="fr-FR" sz="1600" dirty="0"/>
            <a:t>MGUS</a:t>
          </a:r>
        </a:p>
      </dgm:t>
    </dgm:pt>
    <dgm:pt modelId="{5C41BA24-4F54-FE40-BB02-F7441205A0D1}" type="sibTrans" cxnId="{34787E99-BAF2-7240-A5D0-068491E16F0B}">
      <dgm:prSet/>
      <dgm:spPr/>
      <dgm:t>
        <a:bodyPr/>
        <a:lstStyle/>
        <a:p>
          <a:endParaRPr lang="fr-FR"/>
        </a:p>
      </dgm:t>
    </dgm:pt>
    <dgm:pt modelId="{B54E356D-E3E3-644A-A88F-4D0A7E714644}" type="parTrans" cxnId="{34787E99-BAF2-7240-A5D0-068491E16F0B}">
      <dgm:prSet/>
      <dgm:spPr/>
      <dgm:t>
        <a:bodyPr/>
        <a:lstStyle/>
        <a:p>
          <a:endParaRPr lang="fr-FR"/>
        </a:p>
      </dgm:t>
    </dgm:pt>
    <dgm:pt modelId="{79985E12-1FF8-0542-8318-A653C41D8072}">
      <dgm:prSet phldrT="[Texte]" custT="1"/>
      <dgm:spPr/>
      <dgm:t>
        <a:bodyPr/>
        <a:lstStyle/>
        <a:p>
          <a:r>
            <a:rPr lang="fr-FR" sz="1600" dirty="0"/>
            <a:t>MM / MW latent</a:t>
          </a:r>
        </a:p>
      </dgm:t>
    </dgm:pt>
    <dgm:pt modelId="{A8E62493-1E8E-0049-889B-603B10ECC10D}" type="sibTrans" cxnId="{A5010667-5AA1-5149-814C-F52D60DBE127}">
      <dgm:prSet/>
      <dgm:spPr/>
      <dgm:t>
        <a:bodyPr/>
        <a:lstStyle/>
        <a:p>
          <a:endParaRPr lang="fr-FR"/>
        </a:p>
      </dgm:t>
    </dgm:pt>
    <dgm:pt modelId="{044F242A-1ED5-614D-B57F-BBF34869FFE9}" type="parTrans" cxnId="{A5010667-5AA1-5149-814C-F52D60DBE127}">
      <dgm:prSet/>
      <dgm:spPr/>
      <dgm:t>
        <a:bodyPr/>
        <a:lstStyle/>
        <a:p>
          <a:endParaRPr lang="fr-FR"/>
        </a:p>
      </dgm:t>
    </dgm:pt>
    <dgm:pt modelId="{ADD263EE-845B-9F48-8BF9-957CFDD10651}">
      <dgm:prSet phldrT="[Texte]" custT="1"/>
      <dgm:spPr/>
      <dgm:t>
        <a:bodyPr/>
        <a:lstStyle/>
        <a:p>
          <a:r>
            <a:rPr lang="fr-FR" sz="1600" dirty="0">
              <a:solidFill>
                <a:schemeClr val="bg1"/>
              </a:solidFill>
            </a:rPr>
            <a:t>MM / MW symptomatique</a:t>
          </a:r>
        </a:p>
      </dgm:t>
    </dgm:pt>
    <dgm:pt modelId="{01C3B4E4-A3F7-4743-8A9C-C122A29DA42F}" type="sibTrans" cxnId="{4FBA2CB5-31E4-014C-AC3C-75D266C93BA0}">
      <dgm:prSet/>
      <dgm:spPr/>
      <dgm:t>
        <a:bodyPr/>
        <a:lstStyle/>
        <a:p>
          <a:endParaRPr lang="fr-FR"/>
        </a:p>
      </dgm:t>
    </dgm:pt>
    <dgm:pt modelId="{79AF9988-8BD1-354B-A8F2-FF5FB0833ACD}" type="parTrans" cxnId="{4FBA2CB5-31E4-014C-AC3C-75D266C93BA0}">
      <dgm:prSet/>
      <dgm:spPr/>
      <dgm:t>
        <a:bodyPr/>
        <a:lstStyle/>
        <a:p>
          <a:endParaRPr lang="fr-FR"/>
        </a:p>
      </dgm:t>
    </dgm:pt>
    <dgm:pt modelId="{ACA76E29-B852-D746-94BF-ABE01EA62258}">
      <dgm:prSet phldrT="[Texte]" custT="1"/>
      <dgm:spPr/>
      <dgm:t>
        <a:bodyPr/>
        <a:lstStyle/>
        <a:p>
          <a:r>
            <a:rPr lang="fr-FR" sz="3200" b="1" dirty="0"/>
            <a:t>Pic</a:t>
          </a:r>
        </a:p>
      </dgm:t>
    </dgm:pt>
    <dgm:pt modelId="{CD98DDEB-9BEC-8141-9BB1-8B8593D95993}" type="sibTrans" cxnId="{B4B9AE10-EFE0-C145-85C7-5FBC24CBB2C2}">
      <dgm:prSet/>
      <dgm:spPr/>
      <dgm:t>
        <a:bodyPr/>
        <a:lstStyle/>
        <a:p>
          <a:endParaRPr lang="fr-FR"/>
        </a:p>
      </dgm:t>
    </dgm:pt>
    <dgm:pt modelId="{F6840D14-AD94-F64A-BF58-BF8F7C2983AF}" type="parTrans" cxnId="{B4B9AE10-EFE0-C145-85C7-5FBC24CBB2C2}">
      <dgm:prSet/>
      <dgm:spPr/>
      <dgm:t>
        <a:bodyPr/>
        <a:lstStyle/>
        <a:p>
          <a:endParaRPr lang="fr-FR"/>
        </a:p>
      </dgm:t>
    </dgm:pt>
    <dgm:pt modelId="{61852027-F4C0-B046-9010-A23B7DF934A5}">
      <dgm:prSet phldrT="[Texte]" custT="1"/>
      <dgm:spPr/>
      <dgm:t>
        <a:bodyPr/>
        <a:lstStyle/>
        <a:p>
          <a:r>
            <a:rPr lang="fr-FR" sz="1600" dirty="0" err="1"/>
            <a:t>Ig</a:t>
          </a:r>
          <a:r>
            <a:rPr lang="fr-FR" sz="1600" dirty="0"/>
            <a:t> monoclonale</a:t>
          </a:r>
        </a:p>
      </dgm:t>
    </dgm:pt>
    <dgm:pt modelId="{FC78FDD6-EC0C-1944-A71A-EC101D3047D9}" type="parTrans" cxnId="{F5074560-88EF-4E47-8527-A0C942499E06}">
      <dgm:prSet/>
      <dgm:spPr/>
      <dgm:t>
        <a:bodyPr/>
        <a:lstStyle/>
        <a:p>
          <a:endParaRPr lang="fr-FR"/>
        </a:p>
      </dgm:t>
    </dgm:pt>
    <dgm:pt modelId="{9E7AC7A8-B919-8F40-ACBB-31D8C56A40A1}" type="sibTrans" cxnId="{F5074560-88EF-4E47-8527-A0C942499E06}">
      <dgm:prSet/>
      <dgm:spPr/>
      <dgm:t>
        <a:bodyPr/>
        <a:lstStyle/>
        <a:p>
          <a:endParaRPr lang="fr-FR"/>
        </a:p>
      </dgm:t>
    </dgm:pt>
    <dgm:pt modelId="{757FE032-27F3-1D42-BA7C-201AFEB5FCCC}">
      <dgm:prSet/>
      <dgm:spPr/>
      <dgm:t>
        <a:bodyPr/>
        <a:lstStyle/>
        <a:p>
          <a:r>
            <a:rPr lang="fr-FR" dirty="0"/>
            <a:t>+ signes cliniques</a:t>
          </a:r>
        </a:p>
      </dgm:t>
    </dgm:pt>
    <dgm:pt modelId="{046297FF-1CA1-7444-8690-06DD2CD5303D}" type="parTrans" cxnId="{B2B197D7-63BC-254E-8DC6-9CE860D26E14}">
      <dgm:prSet/>
      <dgm:spPr/>
      <dgm:t>
        <a:bodyPr/>
        <a:lstStyle/>
        <a:p>
          <a:endParaRPr lang="fr-FR"/>
        </a:p>
      </dgm:t>
    </dgm:pt>
    <dgm:pt modelId="{1C4B96ED-559A-6F48-8E63-9FE755E30C60}" type="sibTrans" cxnId="{B2B197D7-63BC-254E-8DC6-9CE860D26E14}">
      <dgm:prSet/>
      <dgm:spPr/>
      <dgm:t>
        <a:bodyPr/>
        <a:lstStyle/>
        <a:p>
          <a:endParaRPr lang="fr-FR"/>
        </a:p>
      </dgm:t>
    </dgm:pt>
    <dgm:pt modelId="{5512205E-8108-C24E-BCB7-99B552BC93DC}">
      <dgm:prSet/>
      <dgm:spPr/>
      <dgm:t>
        <a:bodyPr/>
        <a:lstStyle/>
        <a:p>
          <a:r>
            <a:rPr lang="fr-FR" dirty="0"/>
            <a:t>+ </a:t>
          </a:r>
          <a:r>
            <a:rPr lang="fr-FR" dirty="0" err="1"/>
            <a:t>plasmocytose</a:t>
          </a:r>
          <a:r>
            <a:rPr lang="fr-FR" dirty="0"/>
            <a:t> médullaire &gt; 10%</a:t>
          </a:r>
        </a:p>
      </dgm:t>
    </dgm:pt>
    <dgm:pt modelId="{82F5DAB5-1DE3-A54F-8458-EBDF34191C69}" type="parTrans" cxnId="{F3F2F32B-A631-6A43-AE6A-624C524ED1C1}">
      <dgm:prSet/>
      <dgm:spPr/>
      <dgm:t>
        <a:bodyPr/>
        <a:lstStyle/>
        <a:p>
          <a:endParaRPr lang="fr-FR"/>
        </a:p>
      </dgm:t>
    </dgm:pt>
    <dgm:pt modelId="{C7E43E43-6247-2041-ACBF-38C2420F04C2}" type="sibTrans" cxnId="{F3F2F32B-A631-6A43-AE6A-624C524ED1C1}">
      <dgm:prSet/>
      <dgm:spPr/>
      <dgm:t>
        <a:bodyPr/>
        <a:lstStyle/>
        <a:p>
          <a:endParaRPr lang="fr-FR"/>
        </a:p>
      </dgm:t>
    </dgm:pt>
    <dgm:pt modelId="{4D5EB218-8DD3-F742-B5D3-87A713E49746}" type="pres">
      <dgm:prSet presAssocID="{B74B8234-2C5E-EF40-A4C1-E52E5C05D1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C149EE8-1EC9-A749-9EB5-4630B9A4EAE9}" type="pres">
      <dgm:prSet presAssocID="{ACA76E29-B852-D746-94BF-ABE01EA62258}" presName="hierRoot1" presStyleCnt="0">
        <dgm:presLayoutVars>
          <dgm:hierBranch val="init"/>
        </dgm:presLayoutVars>
      </dgm:prSet>
      <dgm:spPr/>
    </dgm:pt>
    <dgm:pt modelId="{AC7DD9D6-A1DE-2448-A872-0104B8EE1656}" type="pres">
      <dgm:prSet presAssocID="{ACA76E29-B852-D746-94BF-ABE01EA62258}" presName="rootComposite1" presStyleCnt="0"/>
      <dgm:spPr/>
    </dgm:pt>
    <dgm:pt modelId="{2107270F-1A7A-F347-B1AF-FEB09EBB1C7A}" type="pres">
      <dgm:prSet presAssocID="{ACA76E29-B852-D746-94BF-ABE01EA62258}" presName="rootText1" presStyleLbl="node0" presStyleIdx="0" presStyleCnt="1" custLinFactNeighborY="-59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98ACDFF-9711-DD4C-A4B0-280CE3033D59}" type="pres">
      <dgm:prSet presAssocID="{ACA76E29-B852-D746-94BF-ABE01EA6225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ED6CEA5-2B91-7B40-9A76-2797BAF32057}" type="pres">
      <dgm:prSet presAssocID="{ACA76E29-B852-D746-94BF-ABE01EA62258}" presName="hierChild2" presStyleCnt="0"/>
      <dgm:spPr/>
    </dgm:pt>
    <dgm:pt modelId="{974414D6-0FA8-1345-B080-84E82188B917}" type="pres">
      <dgm:prSet presAssocID="{B54E356D-E3E3-644A-A88F-4D0A7E714644}" presName="Name37" presStyleLbl="parChTrans1D2" presStyleIdx="0" presStyleCnt="3"/>
      <dgm:spPr/>
      <dgm:t>
        <a:bodyPr/>
        <a:lstStyle/>
        <a:p>
          <a:endParaRPr lang="fr-FR"/>
        </a:p>
      </dgm:t>
    </dgm:pt>
    <dgm:pt modelId="{F1BD42F1-00B1-0B46-A7DD-CC44BBF93C06}" type="pres">
      <dgm:prSet presAssocID="{F268022D-6F3D-3543-A5D3-A23F96BFAB8D}" presName="hierRoot2" presStyleCnt="0">
        <dgm:presLayoutVars>
          <dgm:hierBranch val="init"/>
        </dgm:presLayoutVars>
      </dgm:prSet>
      <dgm:spPr/>
    </dgm:pt>
    <dgm:pt modelId="{E23990ED-D505-5243-BCFA-B1BA6ABA8836}" type="pres">
      <dgm:prSet presAssocID="{F268022D-6F3D-3543-A5D3-A23F96BFAB8D}" presName="rootComposite" presStyleCnt="0"/>
      <dgm:spPr/>
    </dgm:pt>
    <dgm:pt modelId="{98C20B3C-D7EF-F84B-A2C6-D2D5C623BDF4}" type="pres">
      <dgm:prSet presAssocID="{F268022D-6F3D-3543-A5D3-A23F96BFAB8D}" presName="rootText" presStyleLbl="node2" presStyleIdx="0" presStyleCnt="3" custLinFactNeighborX="-76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F100A87-8B31-2B48-A94E-2176AD80D245}" type="pres">
      <dgm:prSet presAssocID="{F268022D-6F3D-3543-A5D3-A23F96BFAB8D}" presName="rootConnector" presStyleLbl="node2" presStyleIdx="0" presStyleCnt="3"/>
      <dgm:spPr/>
      <dgm:t>
        <a:bodyPr/>
        <a:lstStyle/>
        <a:p>
          <a:endParaRPr lang="fr-FR"/>
        </a:p>
      </dgm:t>
    </dgm:pt>
    <dgm:pt modelId="{64EDF437-2530-BF49-A92E-E41C461F83A3}" type="pres">
      <dgm:prSet presAssocID="{F268022D-6F3D-3543-A5D3-A23F96BFAB8D}" presName="hierChild4" presStyleCnt="0"/>
      <dgm:spPr/>
    </dgm:pt>
    <dgm:pt modelId="{50DD58F0-45D9-6D47-826A-D3A3E95F537A}" type="pres">
      <dgm:prSet presAssocID="{FC78FDD6-EC0C-1944-A71A-EC101D3047D9}" presName="Name37" presStyleLbl="parChTrans1D3" presStyleIdx="0" presStyleCnt="3"/>
      <dgm:spPr/>
      <dgm:t>
        <a:bodyPr/>
        <a:lstStyle/>
        <a:p>
          <a:endParaRPr lang="fr-FR"/>
        </a:p>
      </dgm:t>
    </dgm:pt>
    <dgm:pt modelId="{8B2480EE-C328-A64E-AEEC-E718FEE8FCF0}" type="pres">
      <dgm:prSet presAssocID="{61852027-F4C0-B046-9010-A23B7DF934A5}" presName="hierRoot2" presStyleCnt="0">
        <dgm:presLayoutVars>
          <dgm:hierBranch val="init"/>
        </dgm:presLayoutVars>
      </dgm:prSet>
      <dgm:spPr/>
    </dgm:pt>
    <dgm:pt modelId="{25BD046F-5D93-294F-932A-4DA66E8156F7}" type="pres">
      <dgm:prSet presAssocID="{61852027-F4C0-B046-9010-A23B7DF934A5}" presName="rootComposite" presStyleCnt="0"/>
      <dgm:spPr/>
    </dgm:pt>
    <dgm:pt modelId="{F392D16E-A804-FD45-852A-BDC67235C5EF}" type="pres">
      <dgm:prSet presAssocID="{61852027-F4C0-B046-9010-A23B7DF934A5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42D8D94-3286-4441-95DC-83745263B2C9}" type="pres">
      <dgm:prSet presAssocID="{61852027-F4C0-B046-9010-A23B7DF934A5}" presName="rootConnector" presStyleLbl="node3" presStyleIdx="0" presStyleCnt="3"/>
      <dgm:spPr/>
      <dgm:t>
        <a:bodyPr/>
        <a:lstStyle/>
        <a:p>
          <a:endParaRPr lang="fr-FR"/>
        </a:p>
      </dgm:t>
    </dgm:pt>
    <dgm:pt modelId="{ECA253B6-C357-3A43-8763-56D459274597}" type="pres">
      <dgm:prSet presAssocID="{61852027-F4C0-B046-9010-A23B7DF934A5}" presName="hierChild4" presStyleCnt="0"/>
      <dgm:spPr/>
    </dgm:pt>
    <dgm:pt modelId="{2DF0664F-94FD-1047-95DF-9F48584B5292}" type="pres">
      <dgm:prSet presAssocID="{61852027-F4C0-B046-9010-A23B7DF934A5}" presName="hierChild5" presStyleCnt="0"/>
      <dgm:spPr/>
    </dgm:pt>
    <dgm:pt modelId="{B433DC57-C639-DD44-B404-2A12AD5DA4FD}" type="pres">
      <dgm:prSet presAssocID="{F268022D-6F3D-3543-A5D3-A23F96BFAB8D}" presName="hierChild5" presStyleCnt="0"/>
      <dgm:spPr/>
    </dgm:pt>
    <dgm:pt modelId="{4A257DC8-2084-474B-9AFF-4293537B9BAD}" type="pres">
      <dgm:prSet presAssocID="{044F242A-1ED5-614D-B57F-BBF34869FFE9}" presName="Name37" presStyleLbl="parChTrans1D2" presStyleIdx="1" presStyleCnt="3"/>
      <dgm:spPr/>
      <dgm:t>
        <a:bodyPr/>
        <a:lstStyle/>
        <a:p>
          <a:endParaRPr lang="fr-FR"/>
        </a:p>
      </dgm:t>
    </dgm:pt>
    <dgm:pt modelId="{491057CB-0FBC-9842-B46F-4C06D1997131}" type="pres">
      <dgm:prSet presAssocID="{79985E12-1FF8-0542-8318-A653C41D8072}" presName="hierRoot2" presStyleCnt="0">
        <dgm:presLayoutVars>
          <dgm:hierBranch val="init"/>
        </dgm:presLayoutVars>
      </dgm:prSet>
      <dgm:spPr/>
    </dgm:pt>
    <dgm:pt modelId="{5A8E5877-C69B-874D-A198-2575B7B73C6C}" type="pres">
      <dgm:prSet presAssocID="{79985E12-1FF8-0542-8318-A653C41D8072}" presName="rootComposite" presStyleCnt="0"/>
      <dgm:spPr/>
    </dgm:pt>
    <dgm:pt modelId="{BE4C48FC-99BE-B14D-BE8C-F593F1D1C548}" type="pres">
      <dgm:prSet presAssocID="{79985E12-1FF8-0542-8318-A653C41D807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A3B6697-AEC3-9147-B5C4-BBCC2E9C75E7}" type="pres">
      <dgm:prSet presAssocID="{79985E12-1FF8-0542-8318-A653C41D8072}" presName="rootConnector" presStyleLbl="node2" presStyleIdx="1" presStyleCnt="3"/>
      <dgm:spPr/>
      <dgm:t>
        <a:bodyPr/>
        <a:lstStyle/>
        <a:p>
          <a:endParaRPr lang="fr-FR"/>
        </a:p>
      </dgm:t>
    </dgm:pt>
    <dgm:pt modelId="{3DCE1345-75D1-8141-8B60-A6E1E79438F7}" type="pres">
      <dgm:prSet presAssocID="{79985E12-1FF8-0542-8318-A653C41D8072}" presName="hierChild4" presStyleCnt="0"/>
      <dgm:spPr/>
    </dgm:pt>
    <dgm:pt modelId="{926C3C79-D417-A146-A1C5-3C637DAFB7ED}" type="pres">
      <dgm:prSet presAssocID="{82F5DAB5-1DE3-A54F-8458-EBDF34191C69}" presName="Name37" presStyleLbl="parChTrans1D3" presStyleIdx="1" presStyleCnt="3"/>
      <dgm:spPr/>
      <dgm:t>
        <a:bodyPr/>
        <a:lstStyle/>
        <a:p>
          <a:endParaRPr lang="fr-FR"/>
        </a:p>
      </dgm:t>
    </dgm:pt>
    <dgm:pt modelId="{C0629124-8262-3F4C-87CB-FFF45020C96D}" type="pres">
      <dgm:prSet presAssocID="{5512205E-8108-C24E-BCB7-99B552BC93DC}" presName="hierRoot2" presStyleCnt="0">
        <dgm:presLayoutVars>
          <dgm:hierBranch val="init"/>
        </dgm:presLayoutVars>
      </dgm:prSet>
      <dgm:spPr/>
    </dgm:pt>
    <dgm:pt modelId="{69F12B45-4F41-C545-89A2-23908B35225C}" type="pres">
      <dgm:prSet presAssocID="{5512205E-8108-C24E-BCB7-99B552BC93DC}" presName="rootComposite" presStyleCnt="0"/>
      <dgm:spPr/>
    </dgm:pt>
    <dgm:pt modelId="{C33AFD30-91CC-8A4A-BEA5-6775ABAB11B6}" type="pres">
      <dgm:prSet presAssocID="{5512205E-8108-C24E-BCB7-99B552BC93DC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A7A58F1-6957-FE43-8329-19479CC2BA77}" type="pres">
      <dgm:prSet presAssocID="{5512205E-8108-C24E-BCB7-99B552BC93DC}" presName="rootConnector" presStyleLbl="node3" presStyleIdx="1" presStyleCnt="3"/>
      <dgm:spPr/>
      <dgm:t>
        <a:bodyPr/>
        <a:lstStyle/>
        <a:p>
          <a:endParaRPr lang="fr-FR"/>
        </a:p>
      </dgm:t>
    </dgm:pt>
    <dgm:pt modelId="{FB0DC4C2-DEFB-BE45-BD0A-FCE26D9E74AC}" type="pres">
      <dgm:prSet presAssocID="{5512205E-8108-C24E-BCB7-99B552BC93DC}" presName="hierChild4" presStyleCnt="0"/>
      <dgm:spPr/>
    </dgm:pt>
    <dgm:pt modelId="{92D2BE39-2D2F-504F-8D6E-250C2092600D}" type="pres">
      <dgm:prSet presAssocID="{5512205E-8108-C24E-BCB7-99B552BC93DC}" presName="hierChild5" presStyleCnt="0"/>
      <dgm:spPr/>
    </dgm:pt>
    <dgm:pt modelId="{6C52E537-07C1-4C40-A5CD-64DE9C37005C}" type="pres">
      <dgm:prSet presAssocID="{79985E12-1FF8-0542-8318-A653C41D8072}" presName="hierChild5" presStyleCnt="0"/>
      <dgm:spPr/>
    </dgm:pt>
    <dgm:pt modelId="{AC45209D-C102-5441-BBE1-36FA9517E199}" type="pres">
      <dgm:prSet presAssocID="{79AF9988-8BD1-354B-A8F2-FF5FB0833ACD}" presName="Name37" presStyleLbl="parChTrans1D2" presStyleIdx="2" presStyleCnt="3"/>
      <dgm:spPr/>
      <dgm:t>
        <a:bodyPr/>
        <a:lstStyle/>
        <a:p>
          <a:endParaRPr lang="fr-FR"/>
        </a:p>
      </dgm:t>
    </dgm:pt>
    <dgm:pt modelId="{6AD363D6-7627-094C-A742-FC76CAC815FA}" type="pres">
      <dgm:prSet presAssocID="{ADD263EE-845B-9F48-8BF9-957CFDD10651}" presName="hierRoot2" presStyleCnt="0">
        <dgm:presLayoutVars>
          <dgm:hierBranch val="init"/>
        </dgm:presLayoutVars>
      </dgm:prSet>
      <dgm:spPr/>
    </dgm:pt>
    <dgm:pt modelId="{97B4D8E7-6332-0D4D-813A-EFDD6F693ABE}" type="pres">
      <dgm:prSet presAssocID="{ADD263EE-845B-9F48-8BF9-957CFDD10651}" presName="rootComposite" presStyleCnt="0"/>
      <dgm:spPr/>
    </dgm:pt>
    <dgm:pt modelId="{09DF13C0-DB90-8D4E-B16E-7EE4AD0E4B09}" type="pres">
      <dgm:prSet presAssocID="{ADD263EE-845B-9F48-8BF9-957CFDD10651}" presName="rootText" presStyleLbl="node2" presStyleIdx="2" presStyleCnt="3" custScaleX="11532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C94CD71-2AF6-AE44-8A8D-6E31E781D2E5}" type="pres">
      <dgm:prSet presAssocID="{ADD263EE-845B-9F48-8BF9-957CFDD10651}" presName="rootConnector" presStyleLbl="node2" presStyleIdx="2" presStyleCnt="3"/>
      <dgm:spPr/>
      <dgm:t>
        <a:bodyPr/>
        <a:lstStyle/>
        <a:p>
          <a:endParaRPr lang="fr-FR"/>
        </a:p>
      </dgm:t>
    </dgm:pt>
    <dgm:pt modelId="{6B5BD60A-5D6E-6E4D-AB06-40F4C240B9AF}" type="pres">
      <dgm:prSet presAssocID="{ADD263EE-845B-9F48-8BF9-957CFDD10651}" presName="hierChild4" presStyleCnt="0"/>
      <dgm:spPr/>
    </dgm:pt>
    <dgm:pt modelId="{1930A5DD-B35A-E748-AF9B-8CD10C6D7BAE}" type="pres">
      <dgm:prSet presAssocID="{046297FF-1CA1-7444-8690-06DD2CD5303D}" presName="Name37" presStyleLbl="parChTrans1D3" presStyleIdx="2" presStyleCnt="3"/>
      <dgm:spPr/>
      <dgm:t>
        <a:bodyPr/>
        <a:lstStyle/>
        <a:p>
          <a:endParaRPr lang="fr-FR"/>
        </a:p>
      </dgm:t>
    </dgm:pt>
    <dgm:pt modelId="{228AA567-3915-5949-8C6B-1F1F79E402FF}" type="pres">
      <dgm:prSet presAssocID="{757FE032-27F3-1D42-BA7C-201AFEB5FCCC}" presName="hierRoot2" presStyleCnt="0">
        <dgm:presLayoutVars>
          <dgm:hierBranch val="init"/>
        </dgm:presLayoutVars>
      </dgm:prSet>
      <dgm:spPr/>
    </dgm:pt>
    <dgm:pt modelId="{3D962412-0066-C24D-8249-64A1907A3717}" type="pres">
      <dgm:prSet presAssocID="{757FE032-27F3-1D42-BA7C-201AFEB5FCCC}" presName="rootComposite" presStyleCnt="0"/>
      <dgm:spPr/>
    </dgm:pt>
    <dgm:pt modelId="{88DEBAA7-09A4-7D4F-97DB-1B5CFCCDD3DC}" type="pres">
      <dgm:prSet presAssocID="{757FE032-27F3-1D42-BA7C-201AFEB5FCCC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2082E76-7423-A84D-A448-D4419ED3FFFE}" type="pres">
      <dgm:prSet presAssocID="{757FE032-27F3-1D42-BA7C-201AFEB5FCCC}" presName="rootConnector" presStyleLbl="node3" presStyleIdx="2" presStyleCnt="3"/>
      <dgm:spPr/>
      <dgm:t>
        <a:bodyPr/>
        <a:lstStyle/>
        <a:p>
          <a:endParaRPr lang="fr-FR"/>
        </a:p>
      </dgm:t>
    </dgm:pt>
    <dgm:pt modelId="{0B8E8C89-93D3-EB4F-98D9-05C68992046E}" type="pres">
      <dgm:prSet presAssocID="{757FE032-27F3-1D42-BA7C-201AFEB5FCCC}" presName="hierChild4" presStyleCnt="0"/>
      <dgm:spPr/>
    </dgm:pt>
    <dgm:pt modelId="{8A93B43F-81D8-DC46-B8B6-F260D5F7B307}" type="pres">
      <dgm:prSet presAssocID="{757FE032-27F3-1D42-BA7C-201AFEB5FCCC}" presName="hierChild5" presStyleCnt="0"/>
      <dgm:spPr/>
    </dgm:pt>
    <dgm:pt modelId="{9D7A8F00-0F05-FE41-9B02-A8C6CD677842}" type="pres">
      <dgm:prSet presAssocID="{ADD263EE-845B-9F48-8BF9-957CFDD10651}" presName="hierChild5" presStyleCnt="0"/>
      <dgm:spPr/>
    </dgm:pt>
    <dgm:pt modelId="{64A09154-1946-8043-ADB1-6966DC3E2D6A}" type="pres">
      <dgm:prSet presAssocID="{ACA76E29-B852-D746-94BF-ABE01EA62258}" presName="hierChild3" presStyleCnt="0"/>
      <dgm:spPr/>
    </dgm:pt>
  </dgm:ptLst>
  <dgm:cxnLst>
    <dgm:cxn modelId="{7DD22BB2-DEDB-F249-A431-876EFAB1E844}" type="presOf" srcId="{ADD263EE-845B-9F48-8BF9-957CFDD10651}" destId="{FC94CD71-2AF6-AE44-8A8D-6E31E781D2E5}" srcOrd="1" destOrd="0" presId="urn:microsoft.com/office/officeart/2005/8/layout/orgChart1"/>
    <dgm:cxn modelId="{414B4E19-BAF7-DD4A-8219-5F623565E549}" type="presOf" srcId="{ADD263EE-845B-9F48-8BF9-957CFDD10651}" destId="{09DF13C0-DB90-8D4E-B16E-7EE4AD0E4B09}" srcOrd="0" destOrd="0" presId="urn:microsoft.com/office/officeart/2005/8/layout/orgChart1"/>
    <dgm:cxn modelId="{F5074560-88EF-4E47-8527-A0C942499E06}" srcId="{F268022D-6F3D-3543-A5D3-A23F96BFAB8D}" destId="{61852027-F4C0-B046-9010-A23B7DF934A5}" srcOrd="0" destOrd="0" parTransId="{FC78FDD6-EC0C-1944-A71A-EC101D3047D9}" sibTransId="{9E7AC7A8-B919-8F40-ACBB-31D8C56A40A1}"/>
    <dgm:cxn modelId="{D79ABA5F-3B47-A04B-B20B-B0B8E99D582A}" type="presOf" srcId="{61852027-F4C0-B046-9010-A23B7DF934A5}" destId="{642D8D94-3286-4441-95DC-83745263B2C9}" srcOrd="1" destOrd="0" presId="urn:microsoft.com/office/officeart/2005/8/layout/orgChart1"/>
    <dgm:cxn modelId="{BEE301FC-A21E-DD47-9470-73517DD0A10B}" type="presOf" srcId="{757FE032-27F3-1D42-BA7C-201AFEB5FCCC}" destId="{88DEBAA7-09A4-7D4F-97DB-1B5CFCCDD3DC}" srcOrd="0" destOrd="0" presId="urn:microsoft.com/office/officeart/2005/8/layout/orgChart1"/>
    <dgm:cxn modelId="{31785093-FE42-E14A-9633-FFBDBC56F659}" type="presOf" srcId="{044F242A-1ED5-614D-B57F-BBF34869FFE9}" destId="{4A257DC8-2084-474B-9AFF-4293537B9BAD}" srcOrd="0" destOrd="0" presId="urn:microsoft.com/office/officeart/2005/8/layout/orgChart1"/>
    <dgm:cxn modelId="{E4A00919-15EA-D242-9587-84284F1CB8D2}" type="presOf" srcId="{5512205E-8108-C24E-BCB7-99B552BC93DC}" destId="{C33AFD30-91CC-8A4A-BEA5-6775ABAB11B6}" srcOrd="0" destOrd="0" presId="urn:microsoft.com/office/officeart/2005/8/layout/orgChart1"/>
    <dgm:cxn modelId="{F3F2F32B-A631-6A43-AE6A-624C524ED1C1}" srcId="{79985E12-1FF8-0542-8318-A653C41D8072}" destId="{5512205E-8108-C24E-BCB7-99B552BC93DC}" srcOrd="0" destOrd="0" parTransId="{82F5DAB5-1DE3-A54F-8458-EBDF34191C69}" sibTransId="{C7E43E43-6247-2041-ACBF-38C2420F04C2}"/>
    <dgm:cxn modelId="{B4B9AE10-EFE0-C145-85C7-5FBC24CBB2C2}" srcId="{B74B8234-2C5E-EF40-A4C1-E52E5C05D1B3}" destId="{ACA76E29-B852-D746-94BF-ABE01EA62258}" srcOrd="0" destOrd="0" parTransId="{F6840D14-AD94-F64A-BF58-BF8F7C2983AF}" sibTransId="{CD98DDEB-9BEC-8141-9BB1-8B8593D95993}"/>
    <dgm:cxn modelId="{DD01B997-073F-2740-BB76-735A6E2C7B00}" type="presOf" srcId="{5512205E-8108-C24E-BCB7-99B552BC93DC}" destId="{7A7A58F1-6957-FE43-8329-19479CC2BA77}" srcOrd="1" destOrd="0" presId="urn:microsoft.com/office/officeart/2005/8/layout/orgChart1"/>
    <dgm:cxn modelId="{05DF728C-4BDF-0B46-B695-E553BA878FEE}" type="presOf" srcId="{79AF9988-8BD1-354B-A8F2-FF5FB0833ACD}" destId="{AC45209D-C102-5441-BBE1-36FA9517E199}" srcOrd="0" destOrd="0" presId="urn:microsoft.com/office/officeart/2005/8/layout/orgChart1"/>
    <dgm:cxn modelId="{B2B197D7-63BC-254E-8DC6-9CE860D26E14}" srcId="{ADD263EE-845B-9F48-8BF9-957CFDD10651}" destId="{757FE032-27F3-1D42-BA7C-201AFEB5FCCC}" srcOrd="0" destOrd="0" parTransId="{046297FF-1CA1-7444-8690-06DD2CD5303D}" sibTransId="{1C4B96ED-559A-6F48-8E63-9FE755E30C60}"/>
    <dgm:cxn modelId="{CD680C00-9F3F-C940-81AC-A76A074C8D08}" type="presOf" srcId="{FC78FDD6-EC0C-1944-A71A-EC101D3047D9}" destId="{50DD58F0-45D9-6D47-826A-D3A3E95F537A}" srcOrd="0" destOrd="0" presId="urn:microsoft.com/office/officeart/2005/8/layout/orgChart1"/>
    <dgm:cxn modelId="{CA8B405A-B6C8-5D4B-A134-0F8FB073B414}" type="presOf" srcId="{79985E12-1FF8-0542-8318-A653C41D8072}" destId="{BE4C48FC-99BE-B14D-BE8C-F593F1D1C548}" srcOrd="0" destOrd="0" presId="urn:microsoft.com/office/officeart/2005/8/layout/orgChart1"/>
    <dgm:cxn modelId="{34787E99-BAF2-7240-A5D0-068491E16F0B}" srcId="{ACA76E29-B852-D746-94BF-ABE01EA62258}" destId="{F268022D-6F3D-3543-A5D3-A23F96BFAB8D}" srcOrd="0" destOrd="0" parTransId="{B54E356D-E3E3-644A-A88F-4D0A7E714644}" sibTransId="{5C41BA24-4F54-FE40-BB02-F7441205A0D1}"/>
    <dgm:cxn modelId="{A659CDAD-7B46-844D-A539-52A1123A34CC}" type="presOf" srcId="{B74B8234-2C5E-EF40-A4C1-E52E5C05D1B3}" destId="{4D5EB218-8DD3-F742-B5D3-87A713E49746}" srcOrd="0" destOrd="0" presId="urn:microsoft.com/office/officeart/2005/8/layout/orgChart1"/>
    <dgm:cxn modelId="{7FED1AD6-D6BC-8C45-9F38-14BF7E8F8DD4}" type="presOf" srcId="{757FE032-27F3-1D42-BA7C-201AFEB5FCCC}" destId="{72082E76-7423-A84D-A448-D4419ED3FFFE}" srcOrd="1" destOrd="0" presId="urn:microsoft.com/office/officeart/2005/8/layout/orgChart1"/>
    <dgm:cxn modelId="{B94DA310-6EB9-5C45-8E49-5D9D4DCD0473}" type="presOf" srcId="{61852027-F4C0-B046-9010-A23B7DF934A5}" destId="{F392D16E-A804-FD45-852A-BDC67235C5EF}" srcOrd="0" destOrd="0" presId="urn:microsoft.com/office/officeart/2005/8/layout/orgChart1"/>
    <dgm:cxn modelId="{3F5D2859-0786-4942-AEAA-D6F9831C5FED}" type="presOf" srcId="{ACA76E29-B852-D746-94BF-ABE01EA62258}" destId="{2107270F-1A7A-F347-B1AF-FEB09EBB1C7A}" srcOrd="0" destOrd="0" presId="urn:microsoft.com/office/officeart/2005/8/layout/orgChart1"/>
    <dgm:cxn modelId="{A5010667-5AA1-5149-814C-F52D60DBE127}" srcId="{ACA76E29-B852-D746-94BF-ABE01EA62258}" destId="{79985E12-1FF8-0542-8318-A653C41D8072}" srcOrd="1" destOrd="0" parTransId="{044F242A-1ED5-614D-B57F-BBF34869FFE9}" sibTransId="{A8E62493-1E8E-0049-889B-603B10ECC10D}"/>
    <dgm:cxn modelId="{945A028B-9584-1541-854F-6BE3190DD275}" type="presOf" srcId="{ACA76E29-B852-D746-94BF-ABE01EA62258}" destId="{098ACDFF-9711-DD4C-A4B0-280CE3033D59}" srcOrd="1" destOrd="0" presId="urn:microsoft.com/office/officeart/2005/8/layout/orgChart1"/>
    <dgm:cxn modelId="{3B9D68FB-84D9-EB47-8EF7-6D19A4C4D794}" type="presOf" srcId="{F268022D-6F3D-3543-A5D3-A23F96BFAB8D}" destId="{98C20B3C-D7EF-F84B-A2C6-D2D5C623BDF4}" srcOrd="0" destOrd="0" presId="urn:microsoft.com/office/officeart/2005/8/layout/orgChart1"/>
    <dgm:cxn modelId="{682E391E-B07F-0342-A693-07D97F117EA6}" type="presOf" srcId="{046297FF-1CA1-7444-8690-06DD2CD5303D}" destId="{1930A5DD-B35A-E748-AF9B-8CD10C6D7BAE}" srcOrd="0" destOrd="0" presId="urn:microsoft.com/office/officeart/2005/8/layout/orgChart1"/>
    <dgm:cxn modelId="{4FBA2CB5-31E4-014C-AC3C-75D266C93BA0}" srcId="{ACA76E29-B852-D746-94BF-ABE01EA62258}" destId="{ADD263EE-845B-9F48-8BF9-957CFDD10651}" srcOrd="2" destOrd="0" parTransId="{79AF9988-8BD1-354B-A8F2-FF5FB0833ACD}" sibTransId="{01C3B4E4-A3F7-4743-8A9C-C122A29DA42F}"/>
    <dgm:cxn modelId="{0F266179-97AA-674E-A8FB-7F5347F4D40E}" type="presOf" srcId="{79985E12-1FF8-0542-8318-A653C41D8072}" destId="{9A3B6697-AEC3-9147-B5C4-BBCC2E9C75E7}" srcOrd="1" destOrd="0" presId="urn:microsoft.com/office/officeart/2005/8/layout/orgChart1"/>
    <dgm:cxn modelId="{9C97C56E-C0DF-AB49-A39B-AFFF147829D8}" type="presOf" srcId="{82F5DAB5-1DE3-A54F-8458-EBDF34191C69}" destId="{926C3C79-D417-A146-A1C5-3C637DAFB7ED}" srcOrd="0" destOrd="0" presId="urn:microsoft.com/office/officeart/2005/8/layout/orgChart1"/>
    <dgm:cxn modelId="{C0A836E3-F0BA-EE44-BDAB-3F9AB802FD7E}" type="presOf" srcId="{F268022D-6F3D-3543-A5D3-A23F96BFAB8D}" destId="{8F100A87-8B31-2B48-A94E-2176AD80D245}" srcOrd="1" destOrd="0" presId="urn:microsoft.com/office/officeart/2005/8/layout/orgChart1"/>
    <dgm:cxn modelId="{7F58F698-4BC0-874D-866B-7E08020A449B}" type="presOf" srcId="{B54E356D-E3E3-644A-A88F-4D0A7E714644}" destId="{974414D6-0FA8-1345-B080-84E82188B917}" srcOrd="0" destOrd="0" presId="urn:microsoft.com/office/officeart/2005/8/layout/orgChart1"/>
    <dgm:cxn modelId="{37E8E12D-6F57-F94B-865D-C40BFC469029}" type="presParOf" srcId="{4D5EB218-8DD3-F742-B5D3-87A713E49746}" destId="{6C149EE8-1EC9-A749-9EB5-4630B9A4EAE9}" srcOrd="0" destOrd="0" presId="urn:microsoft.com/office/officeart/2005/8/layout/orgChart1"/>
    <dgm:cxn modelId="{DA5E4A91-DE88-CB4F-A79C-7F921C61146B}" type="presParOf" srcId="{6C149EE8-1EC9-A749-9EB5-4630B9A4EAE9}" destId="{AC7DD9D6-A1DE-2448-A872-0104B8EE1656}" srcOrd="0" destOrd="0" presId="urn:microsoft.com/office/officeart/2005/8/layout/orgChart1"/>
    <dgm:cxn modelId="{D7389E94-B7CE-9148-A774-7BC5B4FCC3C7}" type="presParOf" srcId="{AC7DD9D6-A1DE-2448-A872-0104B8EE1656}" destId="{2107270F-1A7A-F347-B1AF-FEB09EBB1C7A}" srcOrd="0" destOrd="0" presId="urn:microsoft.com/office/officeart/2005/8/layout/orgChart1"/>
    <dgm:cxn modelId="{DAB89415-450B-7E4C-B05C-87A5EC3A383B}" type="presParOf" srcId="{AC7DD9D6-A1DE-2448-A872-0104B8EE1656}" destId="{098ACDFF-9711-DD4C-A4B0-280CE3033D59}" srcOrd="1" destOrd="0" presId="urn:microsoft.com/office/officeart/2005/8/layout/orgChart1"/>
    <dgm:cxn modelId="{52617BEE-E099-934E-A19F-A2F05F77025D}" type="presParOf" srcId="{6C149EE8-1EC9-A749-9EB5-4630B9A4EAE9}" destId="{0ED6CEA5-2B91-7B40-9A76-2797BAF32057}" srcOrd="1" destOrd="0" presId="urn:microsoft.com/office/officeart/2005/8/layout/orgChart1"/>
    <dgm:cxn modelId="{CC5F0566-F8CD-DB46-A711-DD1E210ECE06}" type="presParOf" srcId="{0ED6CEA5-2B91-7B40-9A76-2797BAF32057}" destId="{974414D6-0FA8-1345-B080-84E82188B917}" srcOrd="0" destOrd="0" presId="urn:microsoft.com/office/officeart/2005/8/layout/orgChart1"/>
    <dgm:cxn modelId="{DEF098B3-FF01-754F-9140-CEBB76F30DAC}" type="presParOf" srcId="{0ED6CEA5-2B91-7B40-9A76-2797BAF32057}" destId="{F1BD42F1-00B1-0B46-A7DD-CC44BBF93C06}" srcOrd="1" destOrd="0" presId="urn:microsoft.com/office/officeart/2005/8/layout/orgChart1"/>
    <dgm:cxn modelId="{28F2CBEB-6AE7-EE40-9C05-7940CDFC8CFC}" type="presParOf" srcId="{F1BD42F1-00B1-0B46-A7DD-CC44BBF93C06}" destId="{E23990ED-D505-5243-BCFA-B1BA6ABA8836}" srcOrd="0" destOrd="0" presId="urn:microsoft.com/office/officeart/2005/8/layout/orgChart1"/>
    <dgm:cxn modelId="{4C2A5E55-2A2E-D341-9378-628FAA13BC2D}" type="presParOf" srcId="{E23990ED-D505-5243-BCFA-B1BA6ABA8836}" destId="{98C20B3C-D7EF-F84B-A2C6-D2D5C623BDF4}" srcOrd="0" destOrd="0" presId="urn:microsoft.com/office/officeart/2005/8/layout/orgChart1"/>
    <dgm:cxn modelId="{16915FB8-50AF-2440-8B5E-E5B506BACB4E}" type="presParOf" srcId="{E23990ED-D505-5243-BCFA-B1BA6ABA8836}" destId="{8F100A87-8B31-2B48-A94E-2176AD80D245}" srcOrd="1" destOrd="0" presId="urn:microsoft.com/office/officeart/2005/8/layout/orgChart1"/>
    <dgm:cxn modelId="{FBED8A6C-3F48-B74A-8214-EACE69C0C4BE}" type="presParOf" srcId="{F1BD42F1-00B1-0B46-A7DD-CC44BBF93C06}" destId="{64EDF437-2530-BF49-A92E-E41C461F83A3}" srcOrd="1" destOrd="0" presId="urn:microsoft.com/office/officeart/2005/8/layout/orgChart1"/>
    <dgm:cxn modelId="{8C10EDE1-B699-7742-A4F0-79F051F6728D}" type="presParOf" srcId="{64EDF437-2530-BF49-A92E-E41C461F83A3}" destId="{50DD58F0-45D9-6D47-826A-D3A3E95F537A}" srcOrd="0" destOrd="0" presId="urn:microsoft.com/office/officeart/2005/8/layout/orgChart1"/>
    <dgm:cxn modelId="{8E45463C-F1B5-F949-BB8C-6DACC2A03E98}" type="presParOf" srcId="{64EDF437-2530-BF49-A92E-E41C461F83A3}" destId="{8B2480EE-C328-A64E-AEEC-E718FEE8FCF0}" srcOrd="1" destOrd="0" presId="urn:microsoft.com/office/officeart/2005/8/layout/orgChart1"/>
    <dgm:cxn modelId="{199CD09F-D7CC-604E-8D6A-FED7D1810575}" type="presParOf" srcId="{8B2480EE-C328-A64E-AEEC-E718FEE8FCF0}" destId="{25BD046F-5D93-294F-932A-4DA66E8156F7}" srcOrd="0" destOrd="0" presId="urn:microsoft.com/office/officeart/2005/8/layout/orgChart1"/>
    <dgm:cxn modelId="{53F12CF3-CCC1-F54A-BE72-1D402AE8429F}" type="presParOf" srcId="{25BD046F-5D93-294F-932A-4DA66E8156F7}" destId="{F392D16E-A804-FD45-852A-BDC67235C5EF}" srcOrd="0" destOrd="0" presId="urn:microsoft.com/office/officeart/2005/8/layout/orgChart1"/>
    <dgm:cxn modelId="{358CEB1A-05D1-C348-826C-67218784D744}" type="presParOf" srcId="{25BD046F-5D93-294F-932A-4DA66E8156F7}" destId="{642D8D94-3286-4441-95DC-83745263B2C9}" srcOrd="1" destOrd="0" presId="urn:microsoft.com/office/officeart/2005/8/layout/orgChart1"/>
    <dgm:cxn modelId="{1C3FB7CD-498B-B241-BC27-9D61C6FE94FD}" type="presParOf" srcId="{8B2480EE-C328-A64E-AEEC-E718FEE8FCF0}" destId="{ECA253B6-C357-3A43-8763-56D459274597}" srcOrd="1" destOrd="0" presId="urn:microsoft.com/office/officeart/2005/8/layout/orgChart1"/>
    <dgm:cxn modelId="{9D2F1184-A1D3-6D4D-BFEB-924E2E98DE67}" type="presParOf" srcId="{8B2480EE-C328-A64E-AEEC-E718FEE8FCF0}" destId="{2DF0664F-94FD-1047-95DF-9F48584B5292}" srcOrd="2" destOrd="0" presId="urn:microsoft.com/office/officeart/2005/8/layout/orgChart1"/>
    <dgm:cxn modelId="{39F49D13-932D-8F42-88AA-323AD6FABFD3}" type="presParOf" srcId="{F1BD42F1-00B1-0B46-A7DD-CC44BBF93C06}" destId="{B433DC57-C639-DD44-B404-2A12AD5DA4FD}" srcOrd="2" destOrd="0" presId="urn:microsoft.com/office/officeart/2005/8/layout/orgChart1"/>
    <dgm:cxn modelId="{0843DCB9-8EFA-B649-81F1-302934D9884F}" type="presParOf" srcId="{0ED6CEA5-2B91-7B40-9A76-2797BAF32057}" destId="{4A257DC8-2084-474B-9AFF-4293537B9BAD}" srcOrd="2" destOrd="0" presId="urn:microsoft.com/office/officeart/2005/8/layout/orgChart1"/>
    <dgm:cxn modelId="{7CEE550B-00D9-F041-B5CE-F41D88F725E5}" type="presParOf" srcId="{0ED6CEA5-2B91-7B40-9A76-2797BAF32057}" destId="{491057CB-0FBC-9842-B46F-4C06D1997131}" srcOrd="3" destOrd="0" presId="urn:microsoft.com/office/officeart/2005/8/layout/orgChart1"/>
    <dgm:cxn modelId="{B159863A-4A43-584D-89F2-D32394EFE4E4}" type="presParOf" srcId="{491057CB-0FBC-9842-B46F-4C06D1997131}" destId="{5A8E5877-C69B-874D-A198-2575B7B73C6C}" srcOrd="0" destOrd="0" presId="urn:microsoft.com/office/officeart/2005/8/layout/orgChart1"/>
    <dgm:cxn modelId="{B6298EB9-B14B-374A-BD85-C0C829EBB3E7}" type="presParOf" srcId="{5A8E5877-C69B-874D-A198-2575B7B73C6C}" destId="{BE4C48FC-99BE-B14D-BE8C-F593F1D1C548}" srcOrd="0" destOrd="0" presId="urn:microsoft.com/office/officeart/2005/8/layout/orgChart1"/>
    <dgm:cxn modelId="{48C3C42A-6A5C-8F40-A531-15C1B92BE6F5}" type="presParOf" srcId="{5A8E5877-C69B-874D-A198-2575B7B73C6C}" destId="{9A3B6697-AEC3-9147-B5C4-BBCC2E9C75E7}" srcOrd="1" destOrd="0" presId="urn:microsoft.com/office/officeart/2005/8/layout/orgChart1"/>
    <dgm:cxn modelId="{7FFD326C-6BD0-0549-BA07-3C0A78E197D3}" type="presParOf" srcId="{491057CB-0FBC-9842-B46F-4C06D1997131}" destId="{3DCE1345-75D1-8141-8B60-A6E1E79438F7}" srcOrd="1" destOrd="0" presId="urn:microsoft.com/office/officeart/2005/8/layout/orgChart1"/>
    <dgm:cxn modelId="{F634BD70-1295-5C46-AF40-DC7522B6577A}" type="presParOf" srcId="{3DCE1345-75D1-8141-8B60-A6E1E79438F7}" destId="{926C3C79-D417-A146-A1C5-3C637DAFB7ED}" srcOrd="0" destOrd="0" presId="urn:microsoft.com/office/officeart/2005/8/layout/orgChart1"/>
    <dgm:cxn modelId="{00DA0094-B6B0-DC40-AEE7-052F31353E5A}" type="presParOf" srcId="{3DCE1345-75D1-8141-8B60-A6E1E79438F7}" destId="{C0629124-8262-3F4C-87CB-FFF45020C96D}" srcOrd="1" destOrd="0" presId="urn:microsoft.com/office/officeart/2005/8/layout/orgChart1"/>
    <dgm:cxn modelId="{C8623395-911A-AB44-8523-752410AFFBE0}" type="presParOf" srcId="{C0629124-8262-3F4C-87CB-FFF45020C96D}" destId="{69F12B45-4F41-C545-89A2-23908B35225C}" srcOrd="0" destOrd="0" presId="urn:microsoft.com/office/officeart/2005/8/layout/orgChart1"/>
    <dgm:cxn modelId="{41419DE9-FAE0-614E-91B1-8D448BECF0AB}" type="presParOf" srcId="{69F12B45-4F41-C545-89A2-23908B35225C}" destId="{C33AFD30-91CC-8A4A-BEA5-6775ABAB11B6}" srcOrd="0" destOrd="0" presId="urn:microsoft.com/office/officeart/2005/8/layout/orgChart1"/>
    <dgm:cxn modelId="{A6AE1FBA-C0F0-A04B-A96F-922F32904610}" type="presParOf" srcId="{69F12B45-4F41-C545-89A2-23908B35225C}" destId="{7A7A58F1-6957-FE43-8329-19479CC2BA77}" srcOrd="1" destOrd="0" presId="urn:microsoft.com/office/officeart/2005/8/layout/orgChart1"/>
    <dgm:cxn modelId="{2D4944C4-E8B2-7E45-8E18-CF6EB0827361}" type="presParOf" srcId="{C0629124-8262-3F4C-87CB-FFF45020C96D}" destId="{FB0DC4C2-DEFB-BE45-BD0A-FCE26D9E74AC}" srcOrd="1" destOrd="0" presId="urn:microsoft.com/office/officeart/2005/8/layout/orgChart1"/>
    <dgm:cxn modelId="{9DC11C35-D480-E046-BCAB-B8D3D666A579}" type="presParOf" srcId="{C0629124-8262-3F4C-87CB-FFF45020C96D}" destId="{92D2BE39-2D2F-504F-8D6E-250C2092600D}" srcOrd="2" destOrd="0" presId="urn:microsoft.com/office/officeart/2005/8/layout/orgChart1"/>
    <dgm:cxn modelId="{EC68054B-5134-2D41-AF5B-B5599B8660C7}" type="presParOf" srcId="{491057CB-0FBC-9842-B46F-4C06D1997131}" destId="{6C52E537-07C1-4C40-A5CD-64DE9C37005C}" srcOrd="2" destOrd="0" presId="urn:microsoft.com/office/officeart/2005/8/layout/orgChart1"/>
    <dgm:cxn modelId="{4931F7A3-AC0A-B04E-8132-1B7E1F60E503}" type="presParOf" srcId="{0ED6CEA5-2B91-7B40-9A76-2797BAF32057}" destId="{AC45209D-C102-5441-BBE1-36FA9517E199}" srcOrd="4" destOrd="0" presId="urn:microsoft.com/office/officeart/2005/8/layout/orgChart1"/>
    <dgm:cxn modelId="{C0B9D8A9-7F5F-5445-B437-630E1BEC6767}" type="presParOf" srcId="{0ED6CEA5-2B91-7B40-9A76-2797BAF32057}" destId="{6AD363D6-7627-094C-A742-FC76CAC815FA}" srcOrd="5" destOrd="0" presId="urn:microsoft.com/office/officeart/2005/8/layout/orgChart1"/>
    <dgm:cxn modelId="{2987CC3B-30C7-2A41-9031-814E925F30DF}" type="presParOf" srcId="{6AD363D6-7627-094C-A742-FC76CAC815FA}" destId="{97B4D8E7-6332-0D4D-813A-EFDD6F693ABE}" srcOrd="0" destOrd="0" presId="urn:microsoft.com/office/officeart/2005/8/layout/orgChart1"/>
    <dgm:cxn modelId="{8642A930-E6AF-EB4D-B457-28390193A965}" type="presParOf" srcId="{97B4D8E7-6332-0D4D-813A-EFDD6F693ABE}" destId="{09DF13C0-DB90-8D4E-B16E-7EE4AD0E4B09}" srcOrd="0" destOrd="0" presId="urn:microsoft.com/office/officeart/2005/8/layout/orgChart1"/>
    <dgm:cxn modelId="{08BFAC1B-FE9B-554A-A186-17540F1FD5EA}" type="presParOf" srcId="{97B4D8E7-6332-0D4D-813A-EFDD6F693ABE}" destId="{FC94CD71-2AF6-AE44-8A8D-6E31E781D2E5}" srcOrd="1" destOrd="0" presId="urn:microsoft.com/office/officeart/2005/8/layout/orgChart1"/>
    <dgm:cxn modelId="{F35F5638-D560-624C-BA21-21B34256C5A9}" type="presParOf" srcId="{6AD363D6-7627-094C-A742-FC76CAC815FA}" destId="{6B5BD60A-5D6E-6E4D-AB06-40F4C240B9AF}" srcOrd="1" destOrd="0" presId="urn:microsoft.com/office/officeart/2005/8/layout/orgChart1"/>
    <dgm:cxn modelId="{25318E19-D88E-8D43-9023-D22B517D5B2B}" type="presParOf" srcId="{6B5BD60A-5D6E-6E4D-AB06-40F4C240B9AF}" destId="{1930A5DD-B35A-E748-AF9B-8CD10C6D7BAE}" srcOrd="0" destOrd="0" presId="urn:microsoft.com/office/officeart/2005/8/layout/orgChart1"/>
    <dgm:cxn modelId="{3DF18CC0-4CAD-F748-B351-03CD748F7609}" type="presParOf" srcId="{6B5BD60A-5D6E-6E4D-AB06-40F4C240B9AF}" destId="{228AA567-3915-5949-8C6B-1F1F79E402FF}" srcOrd="1" destOrd="0" presId="urn:microsoft.com/office/officeart/2005/8/layout/orgChart1"/>
    <dgm:cxn modelId="{F77C4109-C654-6E42-A386-1BABF34F59F1}" type="presParOf" srcId="{228AA567-3915-5949-8C6B-1F1F79E402FF}" destId="{3D962412-0066-C24D-8249-64A1907A3717}" srcOrd="0" destOrd="0" presId="urn:microsoft.com/office/officeart/2005/8/layout/orgChart1"/>
    <dgm:cxn modelId="{99A35E0F-372A-074A-9E9C-135CDDBA624E}" type="presParOf" srcId="{3D962412-0066-C24D-8249-64A1907A3717}" destId="{88DEBAA7-09A4-7D4F-97DB-1B5CFCCDD3DC}" srcOrd="0" destOrd="0" presId="urn:microsoft.com/office/officeart/2005/8/layout/orgChart1"/>
    <dgm:cxn modelId="{38FE2210-E5AB-6043-810D-E781318D8F42}" type="presParOf" srcId="{3D962412-0066-C24D-8249-64A1907A3717}" destId="{72082E76-7423-A84D-A448-D4419ED3FFFE}" srcOrd="1" destOrd="0" presId="urn:microsoft.com/office/officeart/2005/8/layout/orgChart1"/>
    <dgm:cxn modelId="{536F11B1-16DD-B643-82EF-9ABD62495CE2}" type="presParOf" srcId="{228AA567-3915-5949-8C6B-1F1F79E402FF}" destId="{0B8E8C89-93D3-EB4F-98D9-05C68992046E}" srcOrd="1" destOrd="0" presId="urn:microsoft.com/office/officeart/2005/8/layout/orgChart1"/>
    <dgm:cxn modelId="{9210F231-AF0E-4141-B60D-1633628A63BC}" type="presParOf" srcId="{228AA567-3915-5949-8C6B-1F1F79E402FF}" destId="{8A93B43F-81D8-DC46-B8B6-F260D5F7B307}" srcOrd="2" destOrd="0" presId="urn:microsoft.com/office/officeart/2005/8/layout/orgChart1"/>
    <dgm:cxn modelId="{A53033D0-18E0-1545-AB3B-AC9865613435}" type="presParOf" srcId="{6AD363D6-7627-094C-A742-FC76CAC815FA}" destId="{9D7A8F00-0F05-FE41-9B02-A8C6CD677842}" srcOrd="2" destOrd="0" presId="urn:microsoft.com/office/officeart/2005/8/layout/orgChart1"/>
    <dgm:cxn modelId="{5E05A799-AE85-6A49-9DAB-FDCD46D1B09C}" type="presParOf" srcId="{6C149EE8-1EC9-A749-9EB5-4630B9A4EAE9}" destId="{64A09154-1946-8043-ADB1-6966DC3E2D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74B8234-2C5E-EF40-A4C1-E52E5C05D1B3}" type="doc">
      <dgm:prSet loTypeId="urn:microsoft.com/office/officeart/2005/8/layout/orgChar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F268022D-6F3D-3543-A5D3-A23F96BFAB8D}">
      <dgm:prSet phldrT="[Texte]" custT="1"/>
      <dgm:spPr/>
      <dgm:t>
        <a:bodyPr/>
        <a:lstStyle/>
        <a:p>
          <a:r>
            <a:rPr lang="fr-FR" sz="1600" dirty="0"/>
            <a:t>MGUS</a:t>
          </a:r>
        </a:p>
      </dgm:t>
    </dgm:pt>
    <dgm:pt modelId="{5C41BA24-4F54-FE40-BB02-F7441205A0D1}" type="sibTrans" cxnId="{34787E99-BAF2-7240-A5D0-068491E16F0B}">
      <dgm:prSet/>
      <dgm:spPr/>
      <dgm:t>
        <a:bodyPr/>
        <a:lstStyle/>
        <a:p>
          <a:endParaRPr lang="fr-FR"/>
        </a:p>
      </dgm:t>
    </dgm:pt>
    <dgm:pt modelId="{B54E356D-E3E3-644A-A88F-4D0A7E714644}" type="parTrans" cxnId="{34787E99-BAF2-7240-A5D0-068491E16F0B}">
      <dgm:prSet/>
      <dgm:spPr/>
      <dgm:t>
        <a:bodyPr/>
        <a:lstStyle/>
        <a:p>
          <a:endParaRPr lang="fr-FR"/>
        </a:p>
      </dgm:t>
    </dgm:pt>
    <dgm:pt modelId="{79985E12-1FF8-0542-8318-A653C41D8072}">
      <dgm:prSet phldrT="[Texte]" custT="1"/>
      <dgm:spPr/>
      <dgm:t>
        <a:bodyPr/>
        <a:lstStyle/>
        <a:p>
          <a:r>
            <a:rPr lang="fr-FR" sz="1600" dirty="0"/>
            <a:t>MM / MW latent</a:t>
          </a:r>
        </a:p>
      </dgm:t>
    </dgm:pt>
    <dgm:pt modelId="{A8E62493-1E8E-0049-889B-603B10ECC10D}" type="sibTrans" cxnId="{A5010667-5AA1-5149-814C-F52D60DBE127}">
      <dgm:prSet/>
      <dgm:spPr/>
      <dgm:t>
        <a:bodyPr/>
        <a:lstStyle/>
        <a:p>
          <a:endParaRPr lang="fr-FR"/>
        </a:p>
      </dgm:t>
    </dgm:pt>
    <dgm:pt modelId="{044F242A-1ED5-614D-B57F-BBF34869FFE9}" type="parTrans" cxnId="{A5010667-5AA1-5149-814C-F52D60DBE127}">
      <dgm:prSet/>
      <dgm:spPr/>
      <dgm:t>
        <a:bodyPr/>
        <a:lstStyle/>
        <a:p>
          <a:endParaRPr lang="fr-FR"/>
        </a:p>
      </dgm:t>
    </dgm:pt>
    <dgm:pt modelId="{ADD263EE-845B-9F48-8BF9-957CFDD10651}">
      <dgm:prSet phldrT="[Texte]" custT="1"/>
      <dgm:spPr/>
      <dgm:t>
        <a:bodyPr/>
        <a:lstStyle/>
        <a:p>
          <a:r>
            <a:rPr lang="fr-FR" sz="1600" dirty="0">
              <a:solidFill>
                <a:schemeClr val="bg1"/>
              </a:solidFill>
            </a:rPr>
            <a:t>MM / MW symptomatique</a:t>
          </a:r>
        </a:p>
      </dgm:t>
    </dgm:pt>
    <dgm:pt modelId="{01C3B4E4-A3F7-4743-8A9C-C122A29DA42F}" type="sibTrans" cxnId="{4FBA2CB5-31E4-014C-AC3C-75D266C93BA0}">
      <dgm:prSet/>
      <dgm:spPr/>
      <dgm:t>
        <a:bodyPr/>
        <a:lstStyle/>
        <a:p>
          <a:endParaRPr lang="fr-FR"/>
        </a:p>
      </dgm:t>
    </dgm:pt>
    <dgm:pt modelId="{79AF9988-8BD1-354B-A8F2-FF5FB0833ACD}" type="parTrans" cxnId="{4FBA2CB5-31E4-014C-AC3C-75D266C93BA0}">
      <dgm:prSet/>
      <dgm:spPr/>
      <dgm:t>
        <a:bodyPr/>
        <a:lstStyle/>
        <a:p>
          <a:endParaRPr lang="fr-FR"/>
        </a:p>
      </dgm:t>
    </dgm:pt>
    <dgm:pt modelId="{ACA76E29-B852-D746-94BF-ABE01EA62258}">
      <dgm:prSet phldrT="[Texte]" custT="1"/>
      <dgm:spPr/>
      <dgm:t>
        <a:bodyPr/>
        <a:lstStyle/>
        <a:p>
          <a:r>
            <a:rPr lang="fr-FR" sz="3200" b="1" dirty="0"/>
            <a:t>Pic</a:t>
          </a:r>
        </a:p>
      </dgm:t>
    </dgm:pt>
    <dgm:pt modelId="{CD98DDEB-9BEC-8141-9BB1-8B8593D95993}" type="sibTrans" cxnId="{B4B9AE10-EFE0-C145-85C7-5FBC24CBB2C2}">
      <dgm:prSet/>
      <dgm:spPr/>
      <dgm:t>
        <a:bodyPr/>
        <a:lstStyle/>
        <a:p>
          <a:endParaRPr lang="fr-FR"/>
        </a:p>
      </dgm:t>
    </dgm:pt>
    <dgm:pt modelId="{F6840D14-AD94-F64A-BF58-BF8F7C2983AF}" type="parTrans" cxnId="{B4B9AE10-EFE0-C145-85C7-5FBC24CBB2C2}">
      <dgm:prSet/>
      <dgm:spPr/>
      <dgm:t>
        <a:bodyPr/>
        <a:lstStyle/>
        <a:p>
          <a:endParaRPr lang="fr-FR"/>
        </a:p>
      </dgm:t>
    </dgm:pt>
    <dgm:pt modelId="{61852027-F4C0-B046-9010-A23B7DF934A5}">
      <dgm:prSet phldrT="[Texte]" custT="1"/>
      <dgm:spPr/>
      <dgm:t>
        <a:bodyPr/>
        <a:lstStyle/>
        <a:p>
          <a:r>
            <a:rPr lang="fr-FR" sz="1600" dirty="0" err="1"/>
            <a:t>Ig</a:t>
          </a:r>
          <a:r>
            <a:rPr lang="fr-FR" sz="1600" dirty="0"/>
            <a:t> monoclonale</a:t>
          </a:r>
        </a:p>
      </dgm:t>
    </dgm:pt>
    <dgm:pt modelId="{FC78FDD6-EC0C-1944-A71A-EC101D3047D9}" type="parTrans" cxnId="{F5074560-88EF-4E47-8527-A0C942499E06}">
      <dgm:prSet/>
      <dgm:spPr/>
      <dgm:t>
        <a:bodyPr/>
        <a:lstStyle/>
        <a:p>
          <a:endParaRPr lang="fr-FR"/>
        </a:p>
      </dgm:t>
    </dgm:pt>
    <dgm:pt modelId="{9E7AC7A8-B919-8F40-ACBB-31D8C56A40A1}" type="sibTrans" cxnId="{F5074560-88EF-4E47-8527-A0C942499E06}">
      <dgm:prSet/>
      <dgm:spPr/>
      <dgm:t>
        <a:bodyPr/>
        <a:lstStyle/>
        <a:p>
          <a:endParaRPr lang="fr-FR"/>
        </a:p>
      </dgm:t>
    </dgm:pt>
    <dgm:pt modelId="{757FE032-27F3-1D42-BA7C-201AFEB5FCCC}">
      <dgm:prSet/>
      <dgm:spPr/>
      <dgm:t>
        <a:bodyPr/>
        <a:lstStyle/>
        <a:p>
          <a:r>
            <a:rPr lang="fr-FR" dirty="0"/>
            <a:t>+ signes cliniques</a:t>
          </a:r>
        </a:p>
      </dgm:t>
    </dgm:pt>
    <dgm:pt modelId="{046297FF-1CA1-7444-8690-06DD2CD5303D}" type="parTrans" cxnId="{B2B197D7-63BC-254E-8DC6-9CE860D26E14}">
      <dgm:prSet/>
      <dgm:spPr/>
      <dgm:t>
        <a:bodyPr/>
        <a:lstStyle/>
        <a:p>
          <a:endParaRPr lang="fr-FR"/>
        </a:p>
      </dgm:t>
    </dgm:pt>
    <dgm:pt modelId="{1C4B96ED-559A-6F48-8E63-9FE755E30C60}" type="sibTrans" cxnId="{B2B197D7-63BC-254E-8DC6-9CE860D26E14}">
      <dgm:prSet/>
      <dgm:spPr/>
      <dgm:t>
        <a:bodyPr/>
        <a:lstStyle/>
        <a:p>
          <a:endParaRPr lang="fr-FR"/>
        </a:p>
      </dgm:t>
    </dgm:pt>
    <dgm:pt modelId="{5512205E-8108-C24E-BCB7-99B552BC93DC}">
      <dgm:prSet/>
      <dgm:spPr/>
      <dgm:t>
        <a:bodyPr/>
        <a:lstStyle/>
        <a:p>
          <a:r>
            <a:rPr lang="fr-FR" dirty="0"/>
            <a:t>+ </a:t>
          </a:r>
          <a:r>
            <a:rPr lang="fr-FR" dirty="0" err="1"/>
            <a:t>plasmocytose</a:t>
          </a:r>
          <a:r>
            <a:rPr lang="fr-FR" dirty="0"/>
            <a:t> médullaire &gt; 10%</a:t>
          </a:r>
        </a:p>
      </dgm:t>
    </dgm:pt>
    <dgm:pt modelId="{82F5DAB5-1DE3-A54F-8458-EBDF34191C69}" type="parTrans" cxnId="{F3F2F32B-A631-6A43-AE6A-624C524ED1C1}">
      <dgm:prSet/>
      <dgm:spPr/>
      <dgm:t>
        <a:bodyPr/>
        <a:lstStyle/>
        <a:p>
          <a:endParaRPr lang="fr-FR"/>
        </a:p>
      </dgm:t>
    </dgm:pt>
    <dgm:pt modelId="{C7E43E43-6247-2041-ACBF-38C2420F04C2}" type="sibTrans" cxnId="{F3F2F32B-A631-6A43-AE6A-624C524ED1C1}">
      <dgm:prSet/>
      <dgm:spPr/>
      <dgm:t>
        <a:bodyPr/>
        <a:lstStyle/>
        <a:p>
          <a:endParaRPr lang="fr-FR"/>
        </a:p>
      </dgm:t>
    </dgm:pt>
    <dgm:pt modelId="{4D5EB218-8DD3-F742-B5D3-87A713E49746}" type="pres">
      <dgm:prSet presAssocID="{B74B8234-2C5E-EF40-A4C1-E52E5C05D1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C149EE8-1EC9-A749-9EB5-4630B9A4EAE9}" type="pres">
      <dgm:prSet presAssocID="{ACA76E29-B852-D746-94BF-ABE01EA62258}" presName="hierRoot1" presStyleCnt="0">
        <dgm:presLayoutVars>
          <dgm:hierBranch val="init"/>
        </dgm:presLayoutVars>
      </dgm:prSet>
      <dgm:spPr/>
    </dgm:pt>
    <dgm:pt modelId="{AC7DD9D6-A1DE-2448-A872-0104B8EE1656}" type="pres">
      <dgm:prSet presAssocID="{ACA76E29-B852-D746-94BF-ABE01EA62258}" presName="rootComposite1" presStyleCnt="0"/>
      <dgm:spPr/>
    </dgm:pt>
    <dgm:pt modelId="{2107270F-1A7A-F347-B1AF-FEB09EBB1C7A}" type="pres">
      <dgm:prSet presAssocID="{ACA76E29-B852-D746-94BF-ABE01EA62258}" presName="rootText1" presStyleLbl="node0" presStyleIdx="0" presStyleCnt="1" custLinFactNeighborY="-59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98ACDFF-9711-DD4C-A4B0-280CE3033D59}" type="pres">
      <dgm:prSet presAssocID="{ACA76E29-B852-D746-94BF-ABE01EA6225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ED6CEA5-2B91-7B40-9A76-2797BAF32057}" type="pres">
      <dgm:prSet presAssocID="{ACA76E29-B852-D746-94BF-ABE01EA62258}" presName="hierChild2" presStyleCnt="0"/>
      <dgm:spPr/>
    </dgm:pt>
    <dgm:pt modelId="{974414D6-0FA8-1345-B080-84E82188B917}" type="pres">
      <dgm:prSet presAssocID="{B54E356D-E3E3-644A-A88F-4D0A7E714644}" presName="Name37" presStyleLbl="parChTrans1D2" presStyleIdx="0" presStyleCnt="3"/>
      <dgm:spPr/>
      <dgm:t>
        <a:bodyPr/>
        <a:lstStyle/>
        <a:p>
          <a:endParaRPr lang="fr-FR"/>
        </a:p>
      </dgm:t>
    </dgm:pt>
    <dgm:pt modelId="{F1BD42F1-00B1-0B46-A7DD-CC44BBF93C06}" type="pres">
      <dgm:prSet presAssocID="{F268022D-6F3D-3543-A5D3-A23F96BFAB8D}" presName="hierRoot2" presStyleCnt="0">
        <dgm:presLayoutVars>
          <dgm:hierBranch val="init"/>
        </dgm:presLayoutVars>
      </dgm:prSet>
      <dgm:spPr/>
    </dgm:pt>
    <dgm:pt modelId="{E23990ED-D505-5243-BCFA-B1BA6ABA8836}" type="pres">
      <dgm:prSet presAssocID="{F268022D-6F3D-3543-A5D3-A23F96BFAB8D}" presName="rootComposite" presStyleCnt="0"/>
      <dgm:spPr/>
    </dgm:pt>
    <dgm:pt modelId="{98C20B3C-D7EF-F84B-A2C6-D2D5C623BDF4}" type="pres">
      <dgm:prSet presAssocID="{F268022D-6F3D-3543-A5D3-A23F96BFAB8D}" presName="rootText" presStyleLbl="node2" presStyleIdx="0" presStyleCnt="3" custLinFactNeighborX="-76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F100A87-8B31-2B48-A94E-2176AD80D245}" type="pres">
      <dgm:prSet presAssocID="{F268022D-6F3D-3543-A5D3-A23F96BFAB8D}" presName="rootConnector" presStyleLbl="node2" presStyleIdx="0" presStyleCnt="3"/>
      <dgm:spPr/>
      <dgm:t>
        <a:bodyPr/>
        <a:lstStyle/>
        <a:p>
          <a:endParaRPr lang="fr-FR"/>
        </a:p>
      </dgm:t>
    </dgm:pt>
    <dgm:pt modelId="{64EDF437-2530-BF49-A92E-E41C461F83A3}" type="pres">
      <dgm:prSet presAssocID="{F268022D-6F3D-3543-A5D3-A23F96BFAB8D}" presName="hierChild4" presStyleCnt="0"/>
      <dgm:spPr/>
    </dgm:pt>
    <dgm:pt modelId="{50DD58F0-45D9-6D47-826A-D3A3E95F537A}" type="pres">
      <dgm:prSet presAssocID="{FC78FDD6-EC0C-1944-A71A-EC101D3047D9}" presName="Name37" presStyleLbl="parChTrans1D3" presStyleIdx="0" presStyleCnt="3"/>
      <dgm:spPr/>
      <dgm:t>
        <a:bodyPr/>
        <a:lstStyle/>
        <a:p>
          <a:endParaRPr lang="fr-FR"/>
        </a:p>
      </dgm:t>
    </dgm:pt>
    <dgm:pt modelId="{8B2480EE-C328-A64E-AEEC-E718FEE8FCF0}" type="pres">
      <dgm:prSet presAssocID="{61852027-F4C0-B046-9010-A23B7DF934A5}" presName="hierRoot2" presStyleCnt="0">
        <dgm:presLayoutVars>
          <dgm:hierBranch val="init"/>
        </dgm:presLayoutVars>
      </dgm:prSet>
      <dgm:spPr/>
    </dgm:pt>
    <dgm:pt modelId="{25BD046F-5D93-294F-932A-4DA66E8156F7}" type="pres">
      <dgm:prSet presAssocID="{61852027-F4C0-B046-9010-A23B7DF934A5}" presName="rootComposite" presStyleCnt="0"/>
      <dgm:spPr/>
    </dgm:pt>
    <dgm:pt modelId="{F392D16E-A804-FD45-852A-BDC67235C5EF}" type="pres">
      <dgm:prSet presAssocID="{61852027-F4C0-B046-9010-A23B7DF934A5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42D8D94-3286-4441-95DC-83745263B2C9}" type="pres">
      <dgm:prSet presAssocID="{61852027-F4C0-B046-9010-A23B7DF934A5}" presName="rootConnector" presStyleLbl="node3" presStyleIdx="0" presStyleCnt="3"/>
      <dgm:spPr/>
      <dgm:t>
        <a:bodyPr/>
        <a:lstStyle/>
        <a:p>
          <a:endParaRPr lang="fr-FR"/>
        </a:p>
      </dgm:t>
    </dgm:pt>
    <dgm:pt modelId="{ECA253B6-C357-3A43-8763-56D459274597}" type="pres">
      <dgm:prSet presAssocID="{61852027-F4C0-B046-9010-A23B7DF934A5}" presName="hierChild4" presStyleCnt="0"/>
      <dgm:spPr/>
    </dgm:pt>
    <dgm:pt modelId="{2DF0664F-94FD-1047-95DF-9F48584B5292}" type="pres">
      <dgm:prSet presAssocID="{61852027-F4C0-B046-9010-A23B7DF934A5}" presName="hierChild5" presStyleCnt="0"/>
      <dgm:spPr/>
    </dgm:pt>
    <dgm:pt modelId="{B433DC57-C639-DD44-B404-2A12AD5DA4FD}" type="pres">
      <dgm:prSet presAssocID="{F268022D-6F3D-3543-A5D3-A23F96BFAB8D}" presName="hierChild5" presStyleCnt="0"/>
      <dgm:spPr/>
    </dgm:pt>
    <dgm:pt modelId="{4A257DC8-2084-474B-9AFF-4293537B9BAD}" type="pres">
      <dgm:prSet presAssocID="{044F242A-1ED5-614D-B57F-BBF34869FFE9}" presName="Name37" presStyleLbl="parChTrans1D2" presStyleIdx="1" presStyleCnt="3"/>
      <dgm:spPr/>
      <dgm:t>
        <a:bodyPr/>
        <a:lstStyle/>
        <a:p>
          <a:endParaRPr lang="fr-FR"/>
        </a:p>
      </dgm:t>
    </dgm:pt>
    <dgm:pt modelId="{491057CB-0FBC-9842-B46F-4C06D1997131}" type="pres">
      <dgm:prSet presAssocID="{79985E12-1FF8-0542-8318-A653C41D8072}" presName="hierRoot2" presStyleCnt="0">
        <dgm:presLayoutVars>
          <dgm:hierBranch val="init"/>
        </dgm:presLayoutVars>
      </dgm:prSet>
      <dgm:spPr/>
    </dgm:pt>
    <dgm:pt modelId="{5A8E5877-C69B-874D-A198-2575B7B73C6C}" type="pres">
      <dgm:prSet presAssocID="{79985E12-1FF8-0542-8318-A653C41D8072}" presName="rootComposite" presStyleCnt="0"/>
      <dgm:spPr/>
    </dgm:pt>
    <dgm:pt modelId="{BE4C48FC-99BE-B14D-BE8C-F593F1D1C548}" type="pres">
      <dgm:prSet presAssocID="{79985E12-1FF8-0542-8318-A653C41D807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A3B6697-AEC3-9147-B5C4-BBCC2E9C75E7}" type="pres">
      <dgm:prSet presAssocID="{79985E12-1FF8-0542-8318-A653C41D8072}" presName="rootConnector" presStyleLbl="node2" presStyleIdx="1" presStyleCnt="3"/>
      <dgm:spPr/>
      <dgm:t>
        <a:bodyPr/>
        <a:lstStyle/>
        <a:p>
          <a:endParaRPr lang="fr-FR"/>
        </a:p>
      </dgm:t>
    </dgm:pt>
    <dgm:pt modelId="{3DCE1345-75D1-8141-8B60-A6E1E79438F7}" type="pres">
      <dgm:prSet presAssocID="{79985E12-1FF8-0542-8318-A653C41D8072}" presName="hierChild4" presStyleCnt="0"/>
      <dgm:spPr/>
    </dgm:pt>
    <dgm:pt modelId="{926C3C79-D417-A146-A1C5-3C637DAFB7ED}" type="pres">
      <dgm:prSet presAssocID="{82F5DAB5-1DE3-A54F-8458-EBDF34191C69}" presName="Name37" presStyleLbl="parChTrans1D3" presStyleIdx="1" presStyleCnt="3"/>
      <dgm:spPr/>
      <dgm:t>
        <a:bodyPr/>
        <a:lstStyle/>
        <a:p>
          <a:endParaRPr lang="fr-FR"/>
        </a:p>
      </dgm:t>
    </dgm:pt>
    <dgm:pt modelId="{C0629124-8262-3F4C-87CB-FFF45020C96D}" type="pres">
      <dgm:prSet presAssocID="{5512205E-8108-C24E-BCB7-99B552BC93DC}" presName="hierRoot2" presStyleCnt="0">
        <dgm:presLayoutVars>
          <dgm:hierBranch val="init"/>
        </dgm:presLayoutVars>
      </dgm:prSet>
      <dgm:spPr/>
    </dgm:pt>
    <dgm:pt modelId="{69F12B45-4F41-C545-89A2-23908B35225C}" type="pres">
      <dgm:prSet presAssocID="{5512205E-8108-C24E-BCB7-99B552BC93DC}" presName="rootComposite" presStyleCnt="0"/>
      <dgm:spPr/>
    </dgm:pt>
    <dgm:pt modelId="{C33AFD30-91CC-8A4A-BEA5-6775ABAB11B6}" type="pres">
      <dgm:prSet presAssocID="{5512205E-8108-C24E-BCB7-99B552BC93DC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A7A58F1-6957-FE43-8329-19479CC2BA77}" type="pres">
      <dgm:prSet presAssocID="{5512205E-8108-C24E-BCB7-99B552BC93DC}" presName="rootConnector" presStyleLbl="node3" presStyleIdx="1" presStyleCnt="3"/>
      <dgm:spPr/>
      <dgm:t>
        <a:bodyPr/>
        <a:lstStyle/>
        <a:p>
          <a:endParaRPr lang="fr-FR"/>
        </a:p>
      </dgm:t>
    </dgm:pt>
    <dgm:pt modelId="{FB0DC4C2-DEFB-BE45-BD0A-FCE26D9E74AC}" type="pres">
      <dgm:prSet presAssocID="{5512205E-8108-C24E-BCB7-99B552BC93DC}" presName="hierChild4" presStyleCnt="0"/>
      <dgm:spPr/>
    </dgm:pt>
    <dgm:pt modelId="{92D2BE39-2D2F-504F-8D6E-250C2092600D}" type="pres">
      <dgm:prSet presAssocID="{5512205E-8108-C24E-BCB7-99B552BC93DC}" presName="hierChild5" presStyleCnt="0"/>
      <dgm:spPr/>
    </dgm:pt>
    <dgm:pt modelId="{6C52E537-07C1-4C40-A5CD-64DE9C37005C}" type="pres">
      <dgm:prSet presAssocID="{79985E12-1FF8-0542-8318-A653C41D8072}" presName="hierChild5" presStyleCnt="0"/>
      <dgm:spPr/>
    </dgm:pt>
    <dgm:pt modelId="{AC45209D-C102-5441-BBE1-36FA9517E199}" type="pres">
      <dgm:prSet presAssocID="{79AF9988-8BD1-354B-A8F2-FF5FB0833ACD}" presName="Name37" presStyleLbl="parChTrans1D2" presStyleIdx="2" presStyleCnt="3"/>
      <dgm:spPr/>
      <dgm:t>
        <a:bodyPr/>
        <a:lstStyle/>
        <a:p>
          <a:endParaRPr lang="fr-FR"/>
        </a:p>
      </dgm:t>
    </dgm:pt>
    <dgm:pt modelId="{6AD363D6-7627-094C-A742-FC76CAC815FA}" type="pres">
      <dgm:prSet presAssocID="{ADD263EE-845B-9F48-8BF9-957CFDD10651}" presName="hierRoot2" presStyleCnt="0">
        <dgm:presLayoutVars>
          <dgm:hierBranch val="init"/>
        </dgm:presLayoutVars>
      </dgm:prSet>
      <dgm:spPr/>
    </dgm:pt>
    <dgm:pt modelId="{97B4D8E7-6332-0D4D-813A-EFDD6F693ABE}" type="pres">
      <dgm:prSet presAssocID="{ADD263EE-845B-9F48-8BF9-957CFDD10651}" presName="rootComposite" presStyleCnt="0"/>
      <dgm:spPr/>
    </dgm:pt>
    <dgm:pt modelId="{09DF13C0-DB90-8D4E-B16E-7EE4AD0E4B09}" type="pres">
      <dgm:prSet presAssocID="{ADD263EE-845B-9F48-8BF9-957CFDD10651}" presName="rootText" presStyleLbl="node2" presStyleIdx="2" presStyleCnt="3" custScaleX="11532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C94CD71-2AF6-AE44-8A8D-6E31E781D2E5}" type="pres">
      <dgm:prSet presAssocID="{ADD263EE-845B-9F48-8BF9-957CFDD10651}" presName="rootConnector" presStyleLbl="node2" presStyleIdx="2" presStyleCnt="3"/>
      <dgm:spPr/>
      <dgm:t>
        <a:bodyPr/>
        <a:lstStyle/>
        <a:p>
          <a:endParaRPr lang="fr-FR"/>
        </a:p>
      </dgm:t>
    </dgm:pt>
    <dgm:pt modelId="{6B5BD60A-5D6E-6E4D-AB06-40F4C240B9AF}" type="pres">
      <dgm:prSet presAssocID="{ADD263EE-845B-9F48-8BF9-957CFDD10651}" presName="hierChild4" presStyleCnt="0"/>
      <dgm:spPr/>
    </dgm:pt>
    <dgm:pt modelId="{1930A5DD-B35A-E748-AF9B-8CD10C6D7BAE}" type="pres">
      <dgm:prSet presAssocID="{046297FF-1CA1-7444-8690-06DD2CD5303D}" presName="Name37" presStyleLbl="parChTrans1D3" presStyleIdx="2" presStyleCnt="3"/>
      <dgm:spPr/>
      <dgm:t>
        <a:bodyPr/>
        <a:lstStyle/>
        <a:p>
          <a:endParaRPr lang="fr-FR"/>
        </a:p>
      </dgm:t>
    </dgm:pt>
    <dgm:pt modelId="{228AA567-3915-5949-8C6B-1F1F79E402FF}" type="pres">
      <dgm:prSet presAssocID="{757FE032-27F3-1D42-BA7C-201AFEB5FCCC}" presName="hierRoot2" presStyleCnt="0">
        <dgm:presLayoutVars>
          <dgm:hierBranch val="init"/>
        </dgm:presLayoutVars>
      </dgm:prSet>
      <dgm:spPr/>
    </dgm:pt>
    <dgm:pt modelId="{3D962412-0066-C24D-8249-64A1907A3717}" type="pres">
      <dgm:prSet presAssocID="{757FE032-27F3-1D42-BA7C-201AFEB5FCCC}" presName="rootComposite" presStyleCnt="0"/>
      <dgm:spPr/>
    </dgm:pt>
    <dgm:pt modelId="{88DEBAA7-09A4-7D4F-97DB-1B5CFCCDD3DC}" type="pres">
      <dgm:prSet presAssocID="{757FE032-27F3-1D42-BA7C-201AFEB5FCCC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2082E76-7423-A84D-A448-D4419ED3FFFE}" type="pres">
      <dgm:prSet presAssocID="{757FE032-27F3-1D42-BA7C-201AFEB5FCCC}" presName="rootConnector" presStyleLbl="node3" presStyleIdx="2" presStyleCnt="3"/>
      <dgm:spPr/>
      <dgm:t>
        <a:bodyPr/>
        <a:lstStyle/>
        <a:p>
          <a:endParaRPr lang="fr-FR"/>
        </a:p>
      </dgm:t>
    </dgm:pt>
    <dgm:pt modelId="{0B8E8C89-93D3-EB4F-98D9-05C68992046E}" type="pres">
      <dgm:prSet presAssocID="{757FE032-27F3-1D42-BA7C-201AFEB5FCCC}" presName="hierChild4" presStyleCnt="0"/>
      <dgm:spPr/>
    </dgm:pt>
    <dgm:pt modelId="{8A93B43F-81D8-DC46-B8B6-F260D5F7B307}" type="pres">
      <dgm:prSet presAssocID="{757FE032-27F3-1D42-BA7C-201AFEB5FCCC}" presName="hierChild5" presStyleCnt="0"/>
      <dgm:spPr/>
    </dgm:pt>
    <dgm:pt modelId="{9D7A8F00-0F05-FE41-9B02-A8C6CD677842}" type="pres">
      <dgm:prSet presAssocID="{ADD263EE-845B-9F48-8BF9-957CFDD10651}" presName="hierChild5" presStyleCnt="0"/>
      <dgm:spPr/>
    </dgm:pt>
    <dgm:pt modelId="{64A09154-1946-8043-ADB1-6966DC3E2D6A}" type="pres">
      <dgm:prSet presAssocID="{ACA76E29-B852-D746-94BF-ABE01EA62258}" presName="hierChild3" presStyleCnt="0"/>
      <dgm:spPr/>
    </dgm:pt>
  </dgm:ptLst>
  <dgm:cxnLst>
    <dgm:cxn modelId="{7DD22BB2-DEDB-F249-A431-876EFAB1E844}" type="presOf" srcId="{ADD263EE-845B-9F48-8BF9-957CFDD10651}" destId="{FC94CD71-2AF6-AE44-8A8D-6E31E781D2E5}" srcOrd="1" destOrd="0" presId="urn:microsoft.com/office/officeart/2005/8/layout/orgChart1"/>
    <dgm:cxn modelId="{414B4E19-BAF7-DD4A-8219-5F623565E549}" type="presOf" srcId="{ADD263EE-845B-9F48-8BF9-957CFDD10651}" destId="{09DF13C0-DB90-8D4E-B16E-7EE4AD0E4B09}" srcOrd="0" destOrd="0" presId="urn:microsoft.com/office/officeart/2005/8/layout/orgChart1"/>
    <dgm:cxn modelId="{F5074560-88EF-4E47-8527-A0C942499E06}" srcId="{F268022D-6F3D-3543-A5D3-A23F96BFAB8D}" destId="{61852027-F4C0-B046-9010-A23B7DF934A5}" srcOrd="0" destOrd="0" parTransId="{FC78FDD6-EC0C-1944-A71A-EC101D3047D9}" sibTransId="{9E7AC7A8-B919-8F40-ACBB-31D8C56A40A1}"/>
    <dgm:cxn modelId="{D79ABA5F-3B47-A04B-B20B-B0B8E99D582A}" type="presOf" srcId="{61852027-F4C0-B046-9010-A23B7DF934A5}" destId="{642D8D94-3286-4441-95DC-83745263B2C9}" srcOrd="1" destOrd="0" presId="urn:microsoft.com/office/officeart/2005/8/layout/orgChart1"/>
    <dgm:cxn modelId="{BEE301FC-A21E-DD47-9470-73517DD0A10B}" type="presOf" srcId="{757FE032-27F3-1D42-BA7C-201AFEB5FCCC}" destId="{88DEBAA7-09A4-7D4F-97DB-1B5CFCCDD3DC}" srcOrd="0" destOrd="0" presId="urn:microsoft.com/office/officeart/2005/8/layout/orgChart1"/>
    <dgm:cxn modelId="{31785093-FE42-E14A-9633-FFBDBC56F659}" type="presOf" srcId="{044F242A-1ED5-614D-B57F-BBF34869FFE9}" destId="{4A257DC8-2084-474B-9AFF-4293537B9BAD}" srcOrd="0" destOrd="0" presId="urn:microsoft.com/office/officeart/2005/8/layout/orgChart1"/>
    <dgm:cxn modelId="{E4A00919-15EA-D242-9587-84284F1CB8D2}" type="presOf" srcId="{5512205E-8108-C24E-BCB7-99B552BC93DC}" destId="{C33AFD30-91CC-8A4A-BEA5-6775ABAB11B6}" srcOrd="0" destOrd="0" presId="urn:microsoft.com/office/officeart/2005/8/layout/orgChart1"/>
    <dgm:cxn modelId="{F3F2F32B-A631-6A43-AE6A-624C524ED1C1}" srcId="{79985E12-1FF8-0542-8318-A653C41D8072}" destId="{5512205E-8108-C24E-BCB7-99B552BC93DC}" srcOrd="0" destOrd="0" parTransId="{82F5DAB5-1DE3-A54F-8458-EBDF34191C69}" sibTransId="{C7E43E43-6247-2041-ACBF-38C2420F04C2}"/>
    <dgm:cxn modelId="{B4B9AE10-EFE0-C145-85C7-5FBC24CBB2C2}" srcId="{B74B8234-2C5E-EF40-A4C1-E52E5C05D1B3}" destId="{ACA76E29-B852-D746-94BF-ABE01EA62258}" srcOrd="0" destOrd="0" parTransId="{F6840D14-AD94-F64A-BF58-BF8F7C2983AF}" sibTransId="{CD98DDEB-9BEC-8141-9BB1-8B8593D95993}"/>
    <dgm:cxn modelId="{DD01B997-073F-2740-BB76-735A6E2C7B00}" type="presOf" srcId="{5512205E-8108-C24E-BCB7-99B552BC93DC}" destId="{7A7A58F1-6957-FE43-8329-19479CC2BA77}" srcOrd="1" destOrd="0" presId="urn:microsoft.com/office/officeart/2005/8/layout/orgChart1"/>
    <dgm:cxn modelId="{05DF728C-4BDF-0B46-B695-E553BA878FEE}" type="presOf" srcId="{79AF9988-8BD1-354B-A8F2-FF5FB0833ACD}" destId="{AC45209D-C102-5441-BBE1-36FA9517E199}" srcOrd="0" destOrd="0" presId="urn:microsoft.com/office/officeart/2005/8/layout/orgChart1"/>
    <dgm:cxn modelId="{B2B197D7-63BC-254E-8DC6-9CE860D26E14}" srcId="{ADD263EE-845B-9F48-8BF9-957CFDD10651}" destId="{757FE032-27F3-1D42-BA7C-201AFEB5FCCC}" srcOrd="0" destOrd="0" parTransId="{046297FF-1CA1-7444-8690-06DD2CD5303D}" sibTransId="{1C4B96ED-559A-6F48-8E63-9FE755E30C60}"/>
    <dgm:cxn modelId="{CD680C00-9F3F-C940-81AC-A76A074C8D08}" type="presOf" srcId="{FC78FDD6-EC0C-1944-A71A-EC101D3047D9}" destId="{50DD58F0-45D9-6D47-826A-D3A3E95F537A}" srcOrd="0" destOrd="0" presId="urn:microsoft.com/office/officeart/2005/8/layout/orgChart1"/>
    <dgm:cxn modelId="{CA8B405A-B6C8-5D4B-A134-0F8FB073B414}" type="presOf" srcId="{79985E12-1FF8-0542-8318-A653C41D8072}" destId="{BE4C48FC-99BE-B14D-BE8C-F593F1D1C548}" srcOrd="0" destOrd="0" presId="urn:microsoft.com/office/officeart/2005/8/layout/orgChart1"/>
    <dgm:cxn modelId="{34787E99-BAF2-7240-A5D0-068491E16F0B}" srcId="{ACA76E29-B852-D746-94BF-ABE01EA62258}" destId="{F268022D-6F3D-3543-A5D3-A23F96BFAB8D}" srcOrd="0" destOrd="0" parTransId="{B54E356D-E3E3-644A-A88F-4D0A7E714644}" sibTransId="{5C41BA24-4F54-FE40-BB02-F7441205A0D1}"/>
    <dgm:cxn modelId="{A659CDAD-7B46-844D-A539-52A1123A34CC}" type="presOf" srcId="{B74B8234-2C5E-EF40-A4C1-E52E5C05D1B3}" destId="{4D5EB218-8DD3-F742-B5D3-87A713E49746}" srcOrd="0" destOrd="0" presId="urn:microsoft.com/office/officeart/2005/8/layout/orgChart1"/>
    <dgm:cxn modelId="{7FED1AD6-D6BC-8C45-9F38-14BF7E8F8DD4}" type="presOf" srcId="{757FE032-27F3-1D42-BA7C-201AFEB5FCCC}" destId="{72082E76-7423-A84D-A448-D4419ED3FFFE}" srcOrd="1" destOrd="0" presId="urn:microsoft.com/office/officeart/2005/8/layout/orgChart1"/>
    <dgm:cxn modelId="{B94DA310-6EB9-5C45-8E49-5D9D4DCD0473}" type="presOf" srcId="{61852027-F4C0-B046-9010-A23B7DF934A5}" destId="{F392D16E-A804-FD45-852A-BDC67235C5EF}" srcOrd="0" destOrd="0" presId="urn:microsoft.com/office/officeart/2005/8/layout/orgChart1"/>
    <dgm:cxn modelId="{3F5D2859-0786-4942-AEAA-D6F9831C5FED}" type="presOf" srcId="{ACA76E29-B852-D746-94BF-ABE01EA62258}" destId="{2107270F-1A7A-F347-B1AF-FEB09EBB1C7A}" srcOrd="0" destOrd="0" presId="urn:microsoft.com/office/officeart/2005/8/layout/orgChart1"/>
    <dgm:cxn modelId="{A5010667-5AA1-5149-814C-F52D60DBE127}" srcId="{ACA76E29-B852-D746-94BF-ABE01EA62258}" destId="{79985E12-1FF8-0542-8318-A653C41D8072}" srcOrd="1" destOrd="0" parTransId="{044F242A-1ED5-614D-B57F-BBF34869FFE9}" sibTransId="{A8E62493-1E8E-0049-889B-603B10ECC10D}"/>
    <dgm:cxn modelId="{945A028B-9584-1541-854F-6BE3190DD275}" type="presOf" srcId="{ACA76E29-B852-D746-94BF-ABE01EA62258}" destId="{098ACDFF-9711-DD4C-A4B0-280CE3033D59}" srcOrd="1" destOrd="0" presId="urn:microsoft.com/office/officeart/2005/8/layout/orgChart1"/>
    <dgm:cxn modelId="{3B9D68FB-84D9-EB47-8EF7-6D19A4C4D794}" type="presOf" srcId="{F268022D-6F3D-3543-A5D3-A23F96BFAB8D}" destId="{98C20B3C-D7EF-F84B-A2C6-D2D5C623BDF4}" srcOrd="0" destOrd="0" presId="urn:microsoft.com/office/officeart/2005/8/layout/orgChart1"/>
    <dgm:cxn modelId="{682E391E-B07F-0342-A693-07D97F117EA6}" type="presOf" srcId="{046297FF-1CA1-7444-8690-06DD2CD5303D}" destId="{1930A5DD-B35A-E748-AF9B-8CD10C6D7BAE}" srcOrd="0" destOrd="0" presId="urn:microsoft.com/office/officeart/2005/8/layout/orgChart1"/>
    <dgm:cxn modelId="{4FBA2CB5-31E4-014C-AC3C-75D266C93BA0}" srcId="{ACA76E29-B852-D746-94BF-ABE01EA62258}" destId="{ADD263EE-845B-9F48-8BF9-957CFDD10651}" srcOrd="2" destOrd="0" parTransId="{79AF9988-8BD1-354B-A8F2-FF5FB0833ACD}" sibTransId="{01C3B4E4-A3F7-4743-8A9C-C122A29DA42F}"/>
    <dgm:cxn modelId="{0F266179-97AA-674E-A8FB-7F5347F4D40E}" type="presOf" srcId="{79985E12-1FF8-0542-8318-A653C41D8072}" destId="{9A3B6697-AEC3-9147-B5C4-BBCC2E9C75E7}" srcOrd="1" destOrd="0" presId="urn:microsoft.com/office/officeart/2005/8/layout/orgChart1"/>
    <dgm:cxn modelId="{9C97C56E-C0DF-AB49-A39B-AFFF147829D8}" type="presOf" srcId="{82F5DAB5-1DE3-A54F-8458-EBDF34191C69}" destId="{926C3C79-D417-A146-A1C5-3C637DAFB7ED}" srcOrd="0" destOrd="0" presId="urn:microsoft.com/office/officeart/2005/8/layout/orgChart1"/>
    <dgm:cxn modelId="{C0A836E3-F0BA-EE44-BDAB-3F9AB802FD7E}" type="presOf" srcId="{F268022D-6F3D-3543-A5D3-A23F96BFAB8D}" destId="{8F100A87-8B31-2B48-A94E-2176AD80D245}" srcOrd="1" destOrd="0" presId="urn:microsoft.com/office/officeart/2005/8/layout/orgChart1"/>
    <dgm:cxn modelId="{7F58F698-4BC0-874D-866B-7E08020A449B}" type="presOf" srcId="{B54E356D-E3E3-644A-A88F-4D0A7E714644}" destId="{974414D6-0FA8-1345-B080-84E82188B917}" srcOrd="0" destOrd="0" presId="urn:microsoft.com/office/officeart/2005/8/layout/orgChart1"/>
    <dgm:cxn modelId="{37E8E12D-6F57-F94B-865D-C40BFC469029}" type="presParOf" srcId="{4D5EB218-8DD3-F742-B5D3-87A713E49746}" destId="{6C149EE8-1EC9-A749-9EB5-4630B9A4EAE9}" srcOrd="0" destOrd="0" presId="urn:microsoft.com/office/officeart/2005/8/layout/orgChart1"/>
    <dgm:cxn modelId="{DA5E4A91-DE88-CB4F-A79C-7F921C61146B}" type="presParOf" srcId="{6C149EE8-1EC9-A749-9EB5-4630B9A4EAE9}" destId="{AC7DD9D6-A1DE-2448-A872-0104B8EE1656}" srcOrd="0" destOrd="0" presId="urn:microsoft.com/office/officeart/2005/8/layout/orgChart1"/>
    <dgm:cxn modelId="{D7389E94-B7CE-9148-A774-7BC5B4FCC3C7}" type="presParOf" srcId="{AC7DD9D6-A1DE-2448-A872-0104B8EE1656}" destId="{2107270F-1A7A-F347-B1AF-FEB09EBB1C7A}" srcOrd="0" destOrd="0" presId="urn:microsoft.com/office/officeart/2005/8/layout/orgChart1"/>
    <dgm:cxn modelId="{DAB89415-450B-7E4C-B05C-87A5EC3A383B}" type="presParOf" srcId="{AC7DD9D6-A1DE-2448-A872-0104B8EE1656}" destId="{098ACDFF-9711-DD4C-A4B0-280CE3033D59}" srcOrd="1" destOrd="0" presId="urn:microsoft.com/office/officeart/2005/8/layout/orgChart1"/>
    <dgm:cxn modelId="{52617BEE-E099-934E-A19F-A2F05F77025D}" type="presParOf" srcId="{6C149EE8-1EC9-A749-9EB5-4630B9A4EAE9}" destId="{0ED6CEA5-2B91-7B40-9A76-2797BAF32057}" srcOrd="1" destOrd="0" presId="urn:microsoft.com/office/officeart/2005/8/layout/orgChart1"/>
    <dgm:cxn modelId="{CC5F0566-F8CD-DB46-A711-DD1E210ECE06}" type="presParOf" srcId="{0ED6CEA5-2B91-7B40-9A76-2797BAF32057}" destId="{974414D6-0FA8-1345-B080-84E82188B917}" srcOrd="0" destOrd="0" presId="urn:microsoft.com/office/officeart/2005/8/layout/orgChart1"/>
    <dgm:cxn modelId="{DEF098B3-FF01-754F-9140-CEBB76F30DAC}" type="presParOf" srcId="{0ED6CEA5-2B91-7B40-9A76-2797BAF32057}" destId="{F1BD42F1-00B1-0B46-A7DD-CC44BBF93C06}" srcOrd="1" destOrd="0" presId="urn:microsoft.com/office/officeart/2005/8/layout/orgChart1"/>
    <dgm:cxn modelId="{28F2CBEB-6AE7-EE40-9C05-7940CDFC8CFC}" type="presParOf" srcId="{F1BD42F1-00B1-0B46-A7DD-CC44BBF93C06}" destId="{E23990ED-D505-5243-BCFA-B1BA6ABA8836}" srcOrd="0" destOrd="0" presId="urn:microsoft.com/office/officeart/2005/8/layout/orgChart1"/>
    <dgm:cxn modelId="{4C2A5E55-2A2E-D341-9378-628FAA13BC2D}" type="presParOf" srcId="{E23990ED-D505-5243-BCFA-B1BA6ABA8836}" destId="{98C20B3C-D7EF-F84B-A2C6-D2D5C623BDF4}" srcOrd="0" destOrd="0" presId="urn:microsoft.com/office/officeart/2005/8/layout/orgChart1"/>
    <dgm:cxn modelId="{16915FB8-50AF-2440-8B5E-E5B506BACB4E}" type="presParOf" srcId="{E23990ED-D505-5243-BCFA-B1BA6ABA8836}" destId="{8F100A87-8B31-2B48-A94E-2176AD80D245}" srcOrd="1" destOrd="0" presId="urn:microsoft.com/office/officeart/2005/8/layout/orgChart1"/>
    <dgm:cxn modelId="{FBED8A6C-3F48-B74A-8214-EACE69C0C4BE}" type="presParOf" srcId="{F1BD42F1-00B1-0B46-A7DD-CC44BBF93C06}" destId="{64EDF437-2530-BF49-A92E-E41C461F83A3}" srcOrd="1" destOrd="0" presId="urn:microsoft.com/office/officeart/2005/8/layout/orgChart1"/>
    <dgm:cxn modelId="{8C10EDE1-B699-7742-A4F0-79F051F6728D}" type="presParOf" srcId="{64EDF437-2530-BF49-A92E-E41C461F83A3}" destId="{50DD58F0-45D9-6D47-826A-D3A3E95F537A}" srcOrd="0" destOrd="0" presId="urn:microsoft.com/office/officeart/2005/8/layout/orgChart1"/>
    <dgm:cxn modelId="{8E45463C-F1B5-F949-BB8C-6DACC2A03E98}" type="presParOf" srcId="{64EDF437-2530-BF49-A92E-E41C461F83A3}" destId="{8B2480EE-C328-A64E-AEEC-E718FEE8FCF0}" srcOrd="1" destOrd="0" presId="urn:microsoft.com/office/officeart/2005/8/layout/orgChart1"/>
    <dgm:cxn modelId="{199CD09F-D7CC-604E-8D6A-FED7D1810575}" type="presParOf" srcId="{8B2480EE-C328-A64E-AEEC-E718FEE8FCF0}" destId="{25BD046F-5D93-294F-932A-4DA66E8156F7}" srcOrd="0" destOrd="0" presId="urn:microsoft.com/office/officeart/2005/8/layout/orgChart1"/>
    <dgm:cxn modelId="{53F12CF3-CCC1-F54A-BE72-1D402AE8429F}" type="presParOf" srcId="{25BD046F-5D93-294F-932A-4DA66E8156F7}" destId="{F392D16E-A804-FD45-852A-BDC67235C5EF}" srcOrd="0" destOrd="0" presId="urn:microsoft.com/office/officeart/2005/8/layout/orgChart1"/>
    <dgm:cxn modelId="{358CEB1A-05D1-C348-826C-67218784D744}" type="presParOf" srcId="{25BD046F-5D93-294F-932A-4DA66E8156F7}" destId="{642D8D94-3286-4441-95DC-83745263B2C9}" srcOrd="1" destOrd="0" presId="urn:microsoft.com/office/officeart/2005/8/layout/orgChart1"/>
    <dgm:cxn modelId="{1C3FB7CD-498B-B241-BC27-9D61C6FE94FD}" type="presParOf" srcId="{8B2480EE-C328-A64E-AEEC-E718FEE8FCF0}" destId="{ECA253B6-C357-3A43-8763-56D459274597}" srcOrd="1" destOrd="0" presId="urn:microsoft.com/office/officeart/2005/8/layout/orgChart1"/>
    <dgm:cxn modelId="{9D2F1184-A1D3-6D4D-BFEB-924E2E98DE67}" type="presParOf" srcId="{8B2480EE-C328-A64E-AEEC-E718FEE8FCF0}" destId="{2DF0664F-94FD-1047-95DF-9F48584B5292}" srcOrd="2" destOrd="0" presId="urn:microsoft.com/office/officeart/2005/8/layout/orgChart1"/>
    <dgm:cxn modelId="{39F49D13-932D-8F42-88AA-323AD6FABFD3}" type="presParOf" srcId="{F1BD42F1-00B1-0B46-A7DD-CC44BBF93C06}" destId="{B433DC57-C639-DD44-B404-2A12AD5DA4FD}" srcOrd="2" destOrd="0" presId="urn:microsoft.com/office/officeart/2005/8/layout/orgChart1"/>
    <dgm:cxn modelId="{0843DCB9-8EFA-B649-81F1-302934D9884F}" type="presParOf" srcId="{0ED6CEA5-2B91-7B40-9A76-2797BAF32057}" destId="{4A257DC8-2084-474B-9AFF-4293537B9BAD}" srcOrd="2" destOrd="0" presId="urn:microsoft.com/office/officeart/2005/8/layout/orgChart1"/>
    <dgm:cxn modelId="{7CEE550B-00D9-F041-B5CE-F41D88F725E5}" type="presParOf" srcId="{0ED6CEA5-2B91-7B40-9A76-2797BAF32057}" destId="{491057CB-0FBC-9842-B46F-4C06D1997131}" srcOrd="3" destOrd="0" presId="urn:microsoft.com/office/officeart/2005/8/layout/orgChart1"/>
    <dgm:cxn modelId="{B159863A-4A43-584D-89F2-D32394EFE4E4}" type="presParOf" srcId="{491057CB-0FBC-9842-B46F-4C06D1997131}" destId="{5A8E5877-C69B-874D-A198-2575B7B73C6C}" srcOrd="0" destOrd="0" presId="urn:microsoft.com/office/officeart/2005/8/layout/orgChart1"/>
    <dgm:cxn modelId="{B6298EB9-B14B-374A-BD85-C0C829EBB3E7}" type="presParOf" srcId="{5A8E5877-C69B-874D-A198-2575B7B73C6C}" destId="{BE4C48FC-99BE-B14D-BE8C-F593F1D1C548}" srcOrd="0" destOrd="0" presId="urn:microsoft.com/office/officeart/2005/8/layout/orgChart1"/>
    <dgm:cxn modelId="{48C3C42A-6A5C-8F40-A531-15C1B92BE6F5}" type="presParOf" srcId="{5A8E5877-C69B-874D-A198-2575B7B73C6C}" destId="{9A3B6697-AEC3-9147-B5C4-BBCC2E9C75E7}" srcOrd="1" destOrd="0" presId="urn:microsoft.com/office/officeart/2005/8/layout/orgChart1"/>
    <dgm:cxn modelId="{7FFD326C-6BD0-0549-BA07-3C0A78E197D3}" type="presParOf" srcId="{491057CB-0FBC-9842-B46F-4C06D1997131}" destId="{3DCE1345-75D1-8141-8B60-A6E1E79438F7}" srcOrd="1" destOrd="0" presId="urn:microsoft.com/office/officeart/2005/8/layout/orgChart1"/>
    <dgm:cxn modelId="{F634BD70-1295-5C46-AF40-DC7522B6577A}" type="presParOf" srcId="{3DCE1345-75D1-8141-8B60-A6E1E79438F7}" destId="{926C3C79-D417-A146-A1C5-3C637DAFB7ED}" srcOrd="0" destOrd="0" presId="urn:microsoft.com/office/officeart/2005/8/layout/orgChart1"/>
    <dgm:cxn modelId="{00DA0094-B6B0-DC40-AEE7-052F31353E5A}" type="presParOf" srcId="{3DCE1345-75D1-8141-8B60-A6E1E79438F7}" destId="{C0629124-8262-3F4C-87CB-FFF45020C96D}" srcOrd="1" destOrd="0" presId="urn:microsoft.com/office/officeart/2005/8/layout/orgChart1"/>
    <dgm:cxn modelId="{C8623395-911A-AB44-8523-752410AFFBE0}" type="presParOf" srcId="{C0629124-8262-3F4C-87CB-FFF45020C96D}" destId="{69F12B45-4F41-C545-89A2-23908B35225C}" srcOrd="0" destOrd="0" presId="urn:microsoft.com/office/officeart/2005/8/layout/orgChart1"/>
    <dgm:cxn modelId="{41419DE9-FAE0-614E-91B1-8D448BECF0AB}" type="presParOf" srcId="{69F12B45-4F41-C545-89A2-23908B35225C}" destId="{C33AFD30-91CC-8A4A-BEA5-6775ABAB11B6}" srcOrd="0" destOrd="0" presId="urn:microsoft.com/office/officeart/2005/8/layout/orgChart1"/>
    <dgm:cxn modelId="{A6AE1FBA-C0F0-A04B-A96F-922F32904610}" type="presParOf" srcId="{69F12B45-4F41-C545-89A2-23908B35225C}" destId="{7A7A58F1-6957-FE43-8329-19479CC2BA77}" srcOrd="1" destOrd="0" presId="urn:microsoft.com/office/officeart/2005/8/layout/orgChart1"/>
    <dgm:cxn modelId="{2D4944C4-E8B2-7E45-8E18-CF6EB0827361}" type="presParOf" srcId="{C0629124-8262-3F4C-87CB-FFF45020C96D}" destId="{FB0DC4C2-DEFB-BE45-BD0A-FCE26D9E74AC}" srcOrd="1" destOrd="0" presId="urn:microsoft.com/office/officeart/2005/8/layout/orgChart1"/>
    <dgm:cxn modelId="{9DC11C35-D480-E046-BCAB-B8D3D666A579}" type="presParOf" srcId="{C0629124-8262-3F4C-87CB-FFF45020C96D}" destId="{92D2BE39-2D2F-504F-8D6E-250C2092600D}" srcOrd="2" destOrd="0" presId="urn:microsoft.com/office/officeart/2005/8/layout/orgChart1"/>
    <dgm:cxn modelId="{EC68054B-5134-2D41-AF5B-B5599B8660C7}" type="presParOf" srcId="{491057CB-0FBC-9842-B46F-4C06D1997131}" destId="{6C52E537-07C1-4C40-A5CD-64DE9C37005C}" srcOrd="2" destOrd="0" presId="urn:microsoft.com/office/officeart/2005/8/layout/orgChart1"/>
    <dgm:cxn modelId="{4931F7A3-AC0A-B04E-8132-1B7E1F60E503}" type="presParOf" srcId="{0ED6CEA5-2B91-7B40-9A76-2797BAF32057}" destId="{AC45209D-C102-5441-BBE1-36FA9517E199}" srcOrd="4" destOrd="0" presId="urn:microsoft.com/office/officeart/2005/8/layout/orgChart1"/>
    <dgm:cxn modelId="{C0B9D8A9-7F5F-5445-B437-630E1BEC6767}" type="presParOf" srcId="{0ED6CEA5-2B91-7B40-9A76-2797BAF32057}" destId="{6AD363D6-7627-094C-A742-FC76CAC815FA}" srcOrd="5" destOrd="0" presId="urn:microsoft.com/office/officeart/2005/8/layout/orgChart1"/>
    <dgm:cxn modelId="{2987CC3B-30C7-2A41-9031-814E925F30DF}" type="presParOf" srcId="{6AD363D6-7627-094C-A742-FC76CAC815FA}" destId="{97B4D8E7-6332-0D4D-813A-EFDD6F693ABE}" srcOrd="0" destOrd="0" presId="urn:microsoft.com/office/officeart/2005/8/layout/orgChart1"/>
    <dgm:cxn modelId="{8642A930-E6AF-EB4D-B457-28390193A965}" type="presParOf" srcId="{97B4D8E7-6332-0D4D-813A-EFDD6F693ABE}" destId="{09DF13C0-DB90-8D4E-B16E-7EE4AD0E4B09}" srcOrd="0" destOrd="0" presId="urn:microsoft.com/office/officeart/2005/8/layout/orgChart1"/>
    <dgm:cxn modelId="{08BFAC1B-FE9B-554A-A186-17540F1FD5EA}" type="presParOf" srcId="{97B4D8E7-6332-0D4D-813A-EFDD6F693ABE}" destId="{FC94CD71-2AF6-AE44-8A8D-6E31E781D2E5}" srcOrd="1" destOrd="0" presId="urn:microsoft.com/office/officeart/2005/8/layout/orgChart1"/>
    <dgm:cxn modelId="{F35F5638-D560-624C-BA21-21B34256C5A9}" type="presParOf" srcId="{6AD363D6-7627-094C-A742-FC76CAC815FA}" destId="{6B5BD60A-5D6E-6E4D-AB06-40F4C240B9AF}" srcOrd="1" destOrd="0" presId="urn:microsoft.com/office/officeart/2005/8/layout/orgChart1"/>
    <dgm:cxn modelId="{25318E19-D88E-8D43-9023-D22B517D5B2B}" type="presParOf" srcId="{6B5BD60A-5D6E-6E4D-AB06-40F4C240B9AF}" destId="{1930A5DD-B35A-E748-AF9B-8CD10C6D7BAE}" srcOrd="0" destOrd="0" presId="urn:microsoft.com/office/officeart/2005/8/layout/orgChart1"/>
    <dgm:cxn modelId="{3DF18CC0-4CAD-F748-B351-03CD748F7609}" type="presParOf" srcId="{6B5BD60A-5D6E-6E4D-AB06-40F4C240B9AF}" destId="{228AA567-3915-5949-8C6B-1F1F79E402FF}" srcOrd="1" destOrd="0" presId="urn:microsoft.com/office/officeart/2005/8/layout/orgChart1"/>
    <dgm:cxn modelId="{F77C4109-C654-6E42-A386-1BABF34F59F1}" type="presParOf" srcId="{228AA567-3915-5949-8C6B-1F1F79E402FF}" destId="{3D962412-0066-C24D-8249-64A1907A3717}" srcOrd="0" destOrd="0" presId="urn:microsoft.com/office/officeart/2005/8/layout/orgChart1"/>
    <dgm:cxn modelId="{99A35E0F-372A-074A-9E9C-135CDDBA624E}" type="presParOf" srcId="{3D962412-0066-C24D-8249-64A1907A3717}" destId="{88DEBAA7-09A4-7D4F-97DB-1B5CFCCDD3DC}" srcOrd="0" destOrd="0" presId="urn:microsoft.com/office/officeart/2005/8/layout/orgChart1"/>
    <dgm:cxn modelId="{38FE2210-E5AB-6043-810D-E781318D8F42}" type="presParOf" srcId="{3D962412-0066-C24D-8249-64A1907A3717}" destId="{72082E76-7423-A84D-A448-D4419ED3FFFE}" srcOrd="1" destOrd="0" presId="urn:microsoft.com/office/officeart/2005/8/layout/orgChart1"/>
    <dgm:cxn modelId="{536F11B1-16DD-B643-82EF-9ABD62495CE2}" type="presParOf" srcId="{228AA567-3915-5949-8C6B-1F1F79E402FF}" destId="{0B8E8C89-93D3-EB4F-98D9-05C68992046E}" srcOrd="1" destOrd="0" presId="urn:microsoft.com/office/officeart/2005/8/layout/orgChart1"/>
    <dgm:cxn modelId="{9210F231-AF0E-4141-B60D-1633628A63BC}" type="presParOf" srcId="{228AA567-3915-5949-8C6B-1F1F79E402FF}" destId="{8A93B43F-81D8-DC46-B8B6-F260D5F7B307}" srcOrd="2" destOrd="0" presId="urn:microsoft.com/office/officeart/2005/8/layout/orgChart1"/>
    <dgm:cxn modelId="{A53033D0-18E0-1545-AB3B-AC9865613435}" type="presParOf" srcId="{6AD363D6-7627-094C-A742-FC76CAC815FA}" destId="{9D7A8F00-0F05-FE41-9B02-A8C6CD677842}" srcOrd="2" destOrd="0" presId="urn:microsoft.com/office/officeart/2005/8/layout/orgChart1"/>
    <dgm:cxn modelId="{5E05A799-AE85-6A49-9DAB-FDCD46D1B09C}" type="presParOf" srcId="{6C149EE8-1EC9-A749-9EB5-4630B9A4EAE9}" destId="{64A09154-1946-8043-ADB1-6966DC3E2D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74B8234-2C5E-EF40-A4C1-E52E5C05D1B3}" type="doc">
      <dgm:prSet loTypeId="urn:microsoft.com/office/officeart/2005/8/layout/orgChar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F268022D-6F3D-3543-A5D3-A23F96BFAB8D}">
      <dgm:prSet phldrT="[Texte]" custT="1"/>
      <dgm:spPr/>
      <dgm:t>
        <a:bodyPr/>
        <a:lstStyle/>
        <a:p>
          <a:r>
            <a:rPr lang="fr-FR" sz="1600" dirty="0"/>
            <a:t>MGUS</a:t>
          </a:r>
        </a:p>
      </dgm:t>
    </dgm:pt>
    <dgm:pt modelId="{5C41BA24-4F54-FE40-BB02-F7441205A0D1}" type="sibTrans" cxnId="{34787E99-BAF2-7240-A5D0-068491E16F0B}">
      <dgm:prSet/>
      <dgm:spPr/>
      <dgm:t>
        <a:bodyPr/>
        <a:lstStyle/>
        <a:p>
          <a:endParaRPr lang="fr-FR"/>
        </a:p>
      </dgm:t>
    </dgm:pt>
    <dgm:pt modelId="{B54E356D-E3E3-644A-A88F-4D0A7E714644}" type="parTrans" cxnId="{34787E99-BAF2-7240-A5D0-068491E16F0B}">
      <dgm:prSet/>
      <dgm:spPr/>
      <dgm:t>
        <a:bodyPr/>
        <a:lstStyle/>
        <a:p>
          <a:endParaRPr lang="fr-FR"/>
        </a:p>
      </dgm:t>
    </dgm:pt>
    <dgm:pt modelId="{79985E12-1FF8-0542-8318-A653C41D8072}">
      <dgm:prSet phldrT="[Texte]" custT="1"/>
      <dgm:spPr/>
      <dgm:t>
        <a:bodyPr/>
        <a:lstStyle/>
        <a:p>
          <a:r>
            <a:rPr lang="fr-FR" sz="1600" dirty="0"/>
            <a:t>MM / MW latent</a:t>
          </a:r>
        </a:p>
      </dgm:t>
    </dgm:pt>
    <dgm:pt modelId="{A8E62493-1E8E-0049-889B-603B10ECC10D}" type="sibTrans" cxnId="{A5010667-5AA1-5149-814C-F52D60DBE127}">
      <dgm:prSet/>
      <dgm:spPr/>
      <dgm:t>
        <a:bodyPr/>
        <a:lstStyle/>
        <a:p>
          <a:endParaRPr lang="fr-FR"/>
        </a:p>
      </dgm:t>
    </dgm:pt>
    <dgm:pt modelId="{044F242A-1ED5-614D-B57F-BBF34869FFE9}" type="parTrans" cxnId="{A5010667-5AA1-5149-814C-F52D60DBE127}">
      <dgm:prSet/>
      <dgm:spPr/>
      <dgm:t>
        <a:bodyPr/>
        <a:lstStyle/>
        <a:p>
          <a:endParaRPr lang="fr-FR"/>
        </a:p>
      </dgm:t>
    </dgm:pt>
    <dgm:pt modelId="{ADD263EE-845B-9F48-8BF9-957CFDD10651}">
      <dgm:prSet phldrT="[Texte]" custT="1"/>
      <dgm:spPr/>
      <dgm:t>
        <a:bodyPr/>
        <a:lstStyle/>
        <a:p>
          <a:r>
            <a:rPr lang="fr-FR" sz="1600" dirty="0">
              <a:solidFill>
                <a:schemeClr val="bg1"/>
              </a:solidFill>
            </a:rPr>
            <a:t>MM / MW symptomatique</a:t>
          </a:r>
        </a:p>
      </dgm:t>
    </dgm:pt>
    <dgm:pt modelId="{01C3B4E4-A3F7-4743-8A9C-C122A29DA42F}" type="sibTrans" cxnId="{4FBA2CB5-31E4-014C-AC3C-75D266C93BA0}">
      <dgm:prSet/>
      <dgm:spPr/>
      <dgm:t>
        <a:bodyPr/>
        <a:lstStyle/>
        <a:p>
          <a:endParaRPr lang="fr-FR"/>
        </a:p>
      </dgm:t>
    </dgm:pt>
    <dgm:pt modelId="{79AF9988-8BD1-354B-A8F2-FF5FB0833ACD}" type="parTrans" cxnId="{4FBA2CB5-31E4-014C-AC3C-75D266C93BA0}">
      <dgm:prSet/>
      <dgm:spPr/>
      <dgm:t>
        <a:bodyPr/>
        <a:lstStyle/>
        <a:p>
          <a:endParaRPr lang="fr-FR"/>
        </a:p>
      </dgm:t>
    </dgm:pt>
    <dgm:pt modelId="{ACA76E29-B852-D746-94BF-ABE01EA62258}">
      <dgm:prSet phldrT="[Texte]" custT="1"/>
      <dgm:spPr/>
      <dgm:t>
        <a:bodyPr/>
        <a:lstStyle/>
        <a:p>
          <a:r>
            <a:rPr lang="fr-FR" sz="3200" b="1" dirty="0"/>
            <a:t>Pic</a:t>
          </a:r>
        </a:p>
      </dgm:t>
    </dgm:pt>
    <dgm:pt modelId="{CD98DDEB-9BEC-8141-9BB1-8B8593D95993}" type="sibTrans" cxnId="{B4B9AE10-EFE0-C145-85C7-5FBC24CBB2C2}">
      <dgm:prSet/>
      <dgm:spPr/>
      <dgm:t>
        <a:bodyPr/>
        <a:lstStyle/>
        <a:p>
          <a:endParaRPr lang="fr-FR"/>
        </a:p>
      </dgm:t>
    </dgm:pt>
    <dgm:pt modelId="{F6840D14-AD94-F64A-BF58-BF8F7C2983AF}" type="parTrans" cxnId="{B4B9AE10-EFE0-C145-85C7-5FBC24CBB2C2}">
      <dgm:prSet/>
      <dgm:spPr/>
      <dgm:t>
        <a:bodyPr/>
        <a:lstStyle/>
        <a:p>
          <a:endParaRPr lang="fr-FR"/>
        </a:p>
      </dgm:t>
    </dgm:pt>
    <dgm:pt modelId="{61852027-F4C0-B046-9010-A23B7DF934A5}">
      <dgm:prSet phldrT="[Texte]" custT="1"/>
      <dgm:spPr/>
      <dgm:t>
        <a:bodyPr/>
        <a:lstStyle/>
        <a:p>
          <a:r>
            <a:rPr lang="fr-FR" sz="1600" dirty="0" err="1"/>
            <a:t>Ig</a:t>
          </a:r>
          <a:r>
            <a:rPr lang="fr-FR" sz="1600" dirty="0"/>
            <a:t> monoclonale</a:t>
          </a:r>
        </a:p>
      </dgm:t>
    </dgm:pt>
    <dgm:pt modelId="{FC78FDD6-EC0C-1944-A71A-EC101D3047D9}" type="parTrans" cxnId="{F5074560-88EF-4E47-8527-A0C942499E06}">
      <dgm:prSet/>
      <dgm:spPr/>
      <dgm:t>
        <a:bodyPr/>
        <a:lstStyle/>
        <a:p>
          <a:endParaRPr lang="fr-FR"/>
        </a:p>
      </dgm:t>
    </dgm:pt>
    <dgm:pt modelId="{9E7AC7A8-B919-8F40-ACBB-31D8C56A40A1}" type="sibTrans" cxnId="{F5074560-88EF-4E47-8527-A0C942499E06}">
      <dgm:prSet/>
      <dgm:spPr/>
      <dgm:t>
        <a:bodyPr/>
        <a:lstStyle/>
        <a:p>
          <a:endParaRPr lang="fr-FR"/>
        </a:p>
      </dgm:t>
    </dgm:pt>
    <dgm:pt modelId="{757FE032-27F3-1D42-BA7C-201AFEB5FCCC}">
      <dgm:prSet/>
      <dgm:spPr/>
      <dgm:t>
        <a:bodyPr/>
        <a:lstStyle/>
        <a:p>
          <a:r>
            <a:rPr lang="fr-FR" dirty="0"/>
            <a:t>+ signes cliniques</a:t>
          </a:r>
        </a:p>
      </dgm:t>
    </dgm:pt>
    <dgm:pt modelId="{046297FF-1CA1-7444-8690-06DD2CD5303D}" type="parTrans" cxnId="{B2B197D7-63BC-254E-8DC6-9CE860D26E14}">
      <dgm:prSet/>
      <dgm:spPr/>
      <dgm:t>
        <a:bodyPr/>
        <a:lstStyle/>
        <a:p>
          <a:endParaRPr lang="fr-FR"/>
        </a:p>
      </dgm:t>
    </dgm:pt>
    <dgm:pt modelId="{1C4B96ED-559A-6F48-8E63-9FE755E30C60}" type="sibTrans" cxnId="{B2B197D7-63BC-254E-8DC6-9CE860D26E14}">
      <dgm:prSet/>
      <dgm:spPr/>
      <dgm:t>
        <a:bodyPr/>
        <a:lstStyle/>
        <a:p>
          <a:endParaRPr lang="fr-FR"/>
        </a:p>
      </dgm:t>
    </dgm:pt>
    <dgm:pt modelId="{5512205E-8108-C24E-BCB7-99B552BC93DC}">
      <dgm:prSet/>
      <dgm:spPr/>
      <dgm:t>
        <a:bodyPr/>
        <a:lstStyle/>
        <a:p>
          <a:r>
            <a:rPr lang="fr-FR" dirty="0"/>
            <a:t>+ </a:t>
          </a:r>
          <a:r>
            <a:rPr lang="fr-FR" dirty="0" err="1"/>
            <a:t>plasmocytose</a:t>
          </a:r>
          <a:r>
            <a:rPr lang="fr-FR" dirty="0"/>
            <a:t> médullaire &gt; 10%</a:t>
          </a:r>
        </a:p>
      </dgm:t>
    </dgm:pt>
    <dgm:pt modelId="{82F5DAB5-1DE3-A54F-8458-EBDF34191C69}" type="parTrans" cxnId="{F3F2F32B-A631-6A43-AE6A-624C524ED1C1}">
      <dgm:prSet/>
      <dgm:spPr/>
      <dgm:t>
        <a:bodyPr/>
        <a:lstStyle/>
        <a:p>
          <a:endParaRPr lang="fr-FR"/>
        </a:p>
      </dgm:t>
    </dgm:pt>
    <dgm:pt modelId="{C7E43E43-6247-2041-ACBF-38C2420F04C2}" type="sibTrans" cxnId="{F3F2F32B-A631-6A43-AE6A-624C524ED1C1}">
      <dgm:prSet/>
      <dgm:spPr/>
      <dgm:t>
        <a:bodyPr/>
        <a:lstStyle/>
        <a:p>
          <a:endParaRPr lang="fr-FR"/>
        </a:p>
      </dgm:t>
    </dgm:pt>
    <dgm:pt modelId="{4D5EB218-8DD3-F742-B5D3-87A713E49746}" type="pres">
      <dgm:prSet presAssocID="{B74B8234-2C5E-EF40-A4C1-E52E5C05D1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C149EE8-1EC9-A749-9EB5-4630B9A4EAE9}" type="pres">
      <dgm:prSet presAssocID="{ACA76E29-B852-D746-94BF-ABE01EA62258}" presName="hierRoot1" presStyleCnt="0">
        <dgm:presLayoutVars>
          <dgm:hierBranch val="init"/>
        </dgm:presLayoutVars>
      </dgm:prSet>
      <dgm:spPr/>
    </dgm:pt>
    <dgm:pt modelId="{AC7DD9D6-A1DE-2448-A872-0104B8EE1656}" type="pres">
      <dgm:prSet presAssocID="{ACA76E29-B852-D746-94BF-ABE01EA62258}" presName="rootComposite1" presStyleCnt="0"/>
      <dgm:spPr/>
    </dgm:pt>
    <dgm:pt modelId="{2107270F-1A7A-F347-B1AF-FEB09EBB1C7A}" type="pres">
      <dgm:prSet presAssocID="{ACA76E29-B852-D746-94BF-ABE01EA62258}" presName="rootText1" presStyleLbl="node0" presStyleIdx="0" presStyleCnt="1" custLinFactNeighborY="-59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98ACDFF-9711-DD4C-A4B0-280CE3033D59}" type="pres">
      <dgm:prSet presAssocID="{ACA76E29-B852-D746-94BF-ABE01EA6225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ED6CEA5-2B91-7B40-9A76-2797BAF32057}" type="pres">
      <dgm:prSet presAssocID="{ACA76E29-B852-D746-94BF-ABE01EA62258}" presName="hierChild2" presStyleCnt="0"/>
      <dgm:spPr/>
    </dgm:pt>
    <dgm:pt modelId="{974414D6-0FA8-1345-B080-84E82188B917}" type="pres">
      <dgm:prSet presAssocID="{B54E356D-E3E3-644A-A88F-4D0A7E714644}" presName="Name37" presStyleLbl="parChTrans1D2" presStyleIdx="0" presStyleCnt="3"/>
      <dgm:spPr/>
      <dgm:t>
        <a:bodyPr/>
        <a:lstStyle/>
        <a:p>
          <a:endParaRPr lang="fr-FR"/>
        </a:p>
      </dgm:t>
    </dgm:pt>
    <dgm:pt modelId="{F1BD42F1-00B1-0B46-A7DD-CC44BBF93C06}" type="pres">
      <dgm:prSet presAssocID="{F268022D-6F3D-3543-A5D3-A23F96BFAB8D}" presName="hierRoot2" presStyleCnt="0">
        <dgm:presLayoutVars>
          <dgm:hierBranch val="init"/>
        </dgm:presLayoutVars>
      </dgm:prSet>
      <dgm:spPr/>
    </dgm:pt>
    <dgm:pt modelId="{E23990ED-D505-5243-BCFA-B1BA6ABA8836}" type="pres">
      <dgm:prSet presAssocID="{F268022D-6F3D-3543-A5D3-A23F96BFAB8D}" presName="rootComposite" presStyleCnt="0"/>
      <dgm:spPr/>
    </dgm:pt>
    <dgm:pt modelId="{98C20B3C-D7EF-F84B-A2C6-D2D5C623BDF4}" type="pres">
      <dgm:prSet presAssocID="{F268022D-6F3D-3543-A5D3-A23F96BFAB8D}" presName="rootText" presStyleLbl="node2" presStyleIdx="0" presStyleCnt="3" custLinFactNeighborX="-76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F100A87-8B31-2B48-A94E-2176AD80D245}" type="pres">
      <dgm:prSet presAssocID="{F268022D-6F3D-3543-A5D3-A23F96BFAB8D}" presName="rootConnector" presStyleLbl="node2" presStyleIdx="0" presStyleCnt="3"/>
      <dgm:spPr/>
      <dgm:t>
        <a:bodyPr/>
        <a:lstStyle/>
        <a:p>
          <a:endParaRPr lang="fr-FR"/>
        </a:p>
      </dgm:t>
    </dgm:pt>
    <dgm:pt modelId="{64EDF437-2530-BF49-A92E-E41C461F83A3}" type="pres">
      <dgm:prSet presAssocID="{F268022D-6F3D-3543-A5D3-A23F96BFAB8D}" presName="hierChild4" presStyleCnt="0"/>
      <dgm:spPr/>
    </dgm:pt>
    <dgm:pt modelId="{50DD58F0-45D9-6D47-826A-D3A3E95F537A}" type="pres">
      <dgm:prSet presAssocID="{FC78FDD6-EC0C-1944-A71A-EC101D3047D9}" presName="Name37" presStyleLbl="parChTrans1D3" presStyleIdx="0" presStyleCnt="3"/>
      <dgm:spPr/>
      <dgm:t>
        <a:bodyPr/>
        <a:lstStyle/>
        <a:p>
          <a:endParaRPr lang="fr-FR"/>
        </a:p>
      </dgm:t>
    </dgm:pt>
    <dgm:pt modelId="{8B2480EE-C328-A64E-AEEC-E718FEE8FCF0}" type="pres">
      <dgm:prSet presAssocID="{61852027-F4C0-B046-9010-A23B7DF934A5}" presName="hierRoot2" presStyleCnt="0">
        <dgm:presLayoutVars>
          <dgm:hierBranch val="init"/>
        </dgm:presLayoutVars>
      </dgm:prSet>
      <dgm:spPr/>
    </dgm:pt>
    <dgm:pt modelId="{25BD046F-5D93-294F-932A-4DA66E8156F7}" type="pres">
      <dgm:prSet presAssocID="{61852027-F4C0-B046-9010-A23B7DF934A5}" presName="rootComposite" presStyleCnt="0"/>
      <dgm:spPr/>
    </dgm:pt>
    <dgm:pt modelId="{F392D16E-A804-FD45-852A-BDC67235C5EF}" type="pres">
      <dgm:prSet presAssocID="{61852027-F4C0-B046-9010-A23B7DF934A5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42D8D94-3286-4441-95DC-83745263B2C9}" type="pres">
      <dgm:prSet presAssocID="{61852027-F4C0-B046-9010-A23B7DF934A5}" presName="rootConnector" presStyleLbl="node3" presStyleIdx="0" presStyleCnt="3"/>
      <dgm:spPr/>
      <dgm:t>
        <a:bodyPr/>
        <a:lstStyle/>
        <a:p>
          <a:endParaRPr lang="fr-FR"/>
        </a:p>
      </dgm:t>
    </dgm:pt>
    <dgm:pt modelId="{ECA253B6-C357-3A43-8763-56D459274597}" type="pres">
      <dgm:prSet presAssocID="{61852027-F4C0-B046-9010-A23B7DF934A5}" presName="hierChild4" presStyleCnt="0"/>
      <dgm:spPr/>
    </dgm:pt>
    <dgm:pt modelId="{2DF0664F-94FD-1047-95DF-9F48584B5292}" type="pres">
      <dgm:prSet presAssocID="{61852027-F4C0-B046-9010-A23B7DF934A5}" presName="hierChild5" presStyleCnt="0"/>
      <dgm:spPr/>
    </dgm:pt>
    <dgm:pt modelId="{B433DC57-C639-DD44-B404-2A12AD5DA4FD}" type="pres">
      <dgm:prSet presAssocID="{F268022D-6F3D-3543-A5D3-A23F96BFAB8D}" presName="hierChild5" presStyleCnt="0"/>
      <dgm:spPr/>
    </dgm:pt>
    <dgm:pt modelId="{4A257DC8-2084-474B-9AFF-4293537B9BAD}" type="pres">
      <dgm:prSet presAssocID="{044F242A-1ED5-614D-B57F-BBF34869FFE9}" presName="Name37" presStyleLbl="parChTrans1D2" presStyleIdx="1" presStyleCnt="3"/>
      <dgm:spPr/>
      <dgm:t>
        <a:bodyPr/>
        <a:lstStyle/>
        <a:p>
          <a:endParaRPr lang="fr-FR"/>
        </a:p>
      </dgm:t>
    </dgm:pt>
    <dgm:pt modelId="{491057CB-0FBC-9842-B46F-4C06D1997131}" type="pres">
      <dgm:prSet presAssocID="{79985E12-1FF8-0542-8318-A653C41D8072}" presName="hierRoot2" presStyleCnt="0">
        <dgm:presLayoutVars>
          <dgm:hierBranch val="init"/>
        </dgm:presLayoutVars>
      </dgm:prSet>
      <dgm:spPr/>
    </dgm:pt>
    <dgm:pt modelId="{5A8E5877-C69B-874D-A198-2575B7B73C6C}" type="pres">
      <dgm:prSet presAssocID="{79985E12-1FF8-0542-8318-A653C41D8072}" presName="rootComposite" presStyleCnt="0"/>
      <dgm:spPr/>
    </dgm:pt>
    <dgm:pt modelId="{BE4C48FC-99BE-B14D-BE8C-F593F1D1C548}" type="pres">
      <dgm:prSet presAssocID="{79985E12-1FF8-0542-8318-A653C41D807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A3B6697-AEC3-9147-B5C4-BBCC2E9C75E7}" type="pres">
      <dgm:prSet presAssocID="{79985E12-1FF8-0542-8318-A653C41D8072}" presName="rootConnector" presStyleLbl="node2" presStyleIdx="1" presStyleCnt="3"/>
      <dgm:spPr/>
      <dgm:t>
        <a:bodyPr/>
        <a:lstStyle/>
        <a:p>
          <a:endParaRPr lang="fr-FR"/>
        </a:p>
      </dgm:t>
    </dgm:pt>
    <dgm:pt modelId="{3DCE1345-75D1-8141-8B60-A6E1E79438F7}" type="pres">
      <dgm:prSet presAssocID="{79985E12-1FF8-0542-8318-A653C41D8072}" presName="hierChild4" presStyleCnt="0"/>
      <dgm:spPr/>
    </dgm:pt>
    <dgm:pt modelId="{926C3C79-D417-A146-A1C5-3C637DAFB7ED}" type="pres">
      <dgm:prSet presAssocID="{82F5DAB5-1DE3-A54F-8458-EBDF34191C69}" presName="Name37" presStyleLbl="parChTrans1D3" presStyleIdx="1" presStyleCnt="3"/>
      <dgm:spPr/>
      <dgm:t>
        <a:bodyPr/>
        <a:lstStyle/>
        <a:p>
          <a:endParaRPr lang="fr-FR"/>
        </a:p>
      </dgm:t>
    </dgm:pt>
    <dgm:pt modelId="{C0629124-8262-3F4C-87CB-FFF45020C96D}" type="pres">
      <dgm:prSet presAssocID="{5512205E-8108-C24E-BCB7-99B552BC93DC}" presName="hierRoot2" presStyleCnt="0">
        <dgm:presLayoutVars>
          <dgm:hierBranch val="init"/>
        </dgm:presLayoutVars>
      </dgm:prSet>
      <dgm:spPr/>
    </dgm:pt>
    <dgm:pt modelId="{69F12B45-4F41-C545-89A2-23908B35225C}" type="pres">
      <dgm:prSet presAssocID="{5512205E-8108-C24E-BCB7-99B552BC93DC}" presName="rootComposite" presStyleCnt="0"/>
      <dgm:spPr/>
    </dgm:pt>
    <dgm:pt modelId="{C33AFD30-91CC-8A4A-BEA5-6775ABAB11B6}" type="pres">
      <dgm:prSet presAssocID="{5512205E-8108-C24E-BCB7-99B552BC93DC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A7A58F1-6957-FE43-8329-19479CC2BA77}" type="pres">
      <dgm:prSet presAssocID="{5512205E-8108-C24E-BCB7-99B552BC93DC}" presName="rootConnector" presStyleLbl="node3" presStyleIdx="1" presStyleCnt="3"/>
      <dgm:spPr/>
      <dgm:t>
        <a:bodyPr/>
        <a:lstStyle/>
        <a:p>
          <a:endParaRPr lang="fr-FR"/>
        </a:p>
      </dgm:t>
    </dgm:pt>
    <dgm:pt modelId="{FB0DC4C2-DEFB-BE45-BD0A-FCE26D9E74AC}" type="pres">
      <dgm:prSet presAssocID="{5512205E-8108-C24E-BCB7-99B552BC93DC}" presName="hierChild4" presStyleCnt="0"/>
      <dgm:spPr/>
    </dgm:pt>
    <dgm:pt modelId="{92D2BE39-2D2F-504F-8D6E-250C2092600D}" type="pres">
      <dgm:prSet presAssocID="{5512205E-8108-C24E-BCB7-99B552BC93DC}" presName="hierChild5" presStyleCnt="0"/>
      <dgm:spPr/>
    </dgm:pt>
    <dgm:pt modelId="{6C52E537-07C1-4C40-A5CD-64DE9C37005C}" type="pres">
      <dgm:prSet presAssocID="{79985E12-1FF8-0542-8318-A653C41D8072}" presName="hierChild5" presStyleCnt="0"/>
      <dgm:spPr/>
    </dgm:pt>
    <dgm:pt modelId="{AC45209D-C102-5441-BBE1-36FA9517E199}" type="pres">
      <dgm:prSet presAssocID="{79AF9988-8BD1-354B-A8F2-FF5FB0833ACD}" presName="Name37" presStyleLbl="parChTrans1D2" presStyleIdx="2" presStyleCnt="3"/>
      <dgm:spPr/>
      <dgm:t>
        <a:bodyPr/>
        <a:lstStyle/>
        <a:p>
          <a:endParaRPr lang="fr-FR"/>
        </a:p>
      </dgm:t>
    </dgm:pt>
    <dgm:pt modelId="{6AD363D6-7627-094C-A742-FC76CAC815FA}" type="pres">
      <dgm:prSet presAssocID="{ADD263EE-845B-9F48-8BF9-957CFDD10651}" presName="hierRoot2" presStyleCnt="0">
        <dgm:presLayoutVars>
          <dgm:hierBranch val="init"/>
        </dgm:presLayoutVars>
      </dgm:prSet>
      <dgm:spPr/>
    </dgm:pt>
    <dgm:pt modelId="{97B4D8E7-6332-0D4D-813A-EFDD6F693ABE}" type="pres">
      <dgm:prSet presAssocID="{ADD263EE-845B-9F48-8BF9-957CFDD10651}" presName="rootComposite" presStyleCnt="0"/>
      <dgm:spPr/>
    </dgm:pt>
    <dgm:pt modelId="{09DF13C0-DB90-8D4E-B16E-7EE4AD0E4B09}" type="pres">
      <dgm:prSet presAssocID="{ADD263EE-845B-9F48-8BF9-957CFDD10651}" presName="rootText" presStyleLbl="node2" presStyleIdx="2" presStyleCnt="3" custScaleX="11532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C94CD71-2AF6-AE44-8A8D-6E31E781D2E5}" type="pres">
      <dgm:prSet presAssocID="{ADD263EE-845B-9F48-8BF9-957CFDD10651}" presName="rootConnector" presStyleLbl="node2" presStyleIdx="2" presStyleCnt="3"/>
      <dgm:spPr/>
      <dgm:t>
        <a:bodyPr/>
        <a:lstStyle/>
        <a:p>
          <a:endParaRPr lang="fr-FR"/>
        </a:p>
      </dgm:t>
    </dgm:pt>
    <dgm:pt modelId="{6B5BD60A-5D6E-6E4D-AB06-40F4C240B9AF}" type="pres">
      <dgm:prSet presAssocID="{ADD263EE-845B-9F48-8BF9-957CFDD10651}" presName="hierChild4" presStyleCnt="0"/>
      <dgm:spPr/>
    </dgm:pt>
    <dgm:pt modelId="{1930A5DD-B35A-E748-AF9B-8CD10C6D7BAE}" type="pres">
      <dgm:prSet presAssocID="{046297FF-1CA1-7444-8690-06DD2CD5303D}" presName="Name37" presStyleLbl="parChTrans1D3" presStyleIdx="2" presStyleCnt="3"/>
      <dgm:spPr/>
      <dgm:t>
        <a:bodyPr/>
        <a:lstStyle/>
        <a:p>
          <a:endParaRPr lang="fr-FR"/>
        </a:p>
      </dgm:t>
    </dgm:pt>
    <dgm:pt modelId="{228AA567-3915-5949-8C6B-1F1F79E402FF}" type="pres">
      <dgm:prSet presAssocID="{757FE032-27F3-1D42-BA7C-201AFEB5FCCC}" presName="hierRoot2" presStyleCnt="0">
        <dgm:presLayoutVars>
          <dgm:hierBranch val="init"/>
        </dgm:presLayoutVars>
      </dgm:prSet>
      <dgm:spPr/>
    </dgm:pt>
    <dgm:pt modelId="{3D962412-0066-C24D-8249-64A1907A3717}" type="pres">
      <dgm:prSet presAssocID="{757FE032-27F3-1D42-BA7C-201AFEB5FCCC}" presName="rootComposite" presStyleCnt="0"/>
      <dgm:spPr/>
    </dgm:pt>
    <dgm:pt modelId="{88DEBAA7-09A4-7D4F-97DB-1B5CFCCDD3DC}" type="pres">
      <dgm:prSet presAssocID="{757FE032-27F3-1D42-BA7C-201AFEB5FCCC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2082E76-7423-A84D-A448-D4419ED3FFFE}" type="pres">
      <dgm:prSet presAssocID="{757FE032-27F3-1D42-BA7C-201AFEB5FCCC}" presName="rootConnector" presStyleLbl="node3" presStyleIdx="2" presStyleCnt="3"/>
      <dgm:spPr/>
      <dgm:t>
        <a:bodyPr/>
        <a:lstStyle/>
        <a:p>
          <a:endParaRPr lang="fr-FR"/>
        </a:p>
      </dgm:t>
    </dgm:pt>
    <dgm:pt modelId="{0B8E8C89-93D3-EB4F-98D9-05C68992046E}" type="pres">
      <dgm:prSet presAssocID="{757FE032-27F3-1D42-BA7C-201AFEB5FCCC}" presName="hierChild4" presStyleCnt="0"/>
      <dgm:spPr/>
    </dgm:pt>
    <dgm:pt modelId="{8A93B43F-81D8-DC46-B8B6-F260D5F7B307}" type="pres">
      <dgm:prSet presAssocID="{757FE032-27F3-1D42-BA7C-201AFEB5FCCC}" presName="hierChild5" presStyleCnt="0"/>
      <dgm:spPr/>
    </dgm:pt>
    <dgm:pt modelId="{9D7A8F00-0F05-FE41-9B02-A8C6CD677842}" type="pres">
      <dgm:prSet presAssocID="{ADD263EE-845B-9F48-8BF9-957CFDD10651}" presName="hierChild5" presStyleCnt="0"/>
      <dgm:spPr/>
    </dgm:pt>
    <dgm:pt modelId="{64A09154-1946-8043-ADB1-6966DC3E2D6A}" type="pres">
      <dgm:prSet presAssocID="{ACA76E29-B852-D746-94BF-ABE01EA62258}" presName="hierChild3" presStyleCnt="0"/>
      <dgm:spPr/>
    </dgm:pt>
  </dgm:ptLst>
  <dgm:cxnLst>
    <dgm:cxn modelId="{7DD22BB2-DEDB-F249-A431-876EFAB1E844}" type="presOf" srcId="{ADD263EE-845B-9F48-8BF9-957CFDD10651}" destId="{FC94CD71-2AF6-AE44-8A8D-6E31E781D2E5}" srcOrd="1" destOrd="0" presId="urn:microsoft.com/office/officeart/2005/8/layout/orgChart1"/>
    <dgm:cxn modelId="{414B4E19-BAF7-DD4A-8219-5F623565E549}" type="presOf" srcId="{ADD263EE-845B-9F48-8BF9-957CFDD10651}" destId="{09DF13C0-DB90-8D4E-B16E-7EE4AD0E4B09}" srcOrd="0" destOrd="0" presId="urn:microsoft.com/office/officeart/2005/8/layout/orgChart1"/>
    <dgm:cxn modelId="{F5074560-88EF-4E47-8527-A0C942499E06}" srcId="{F268022D-6F3D-3543-A5D3-A23F96BFAB8D}" destId="{61852027-F4C0-B046-9010-A23B7DF934A5}" srcOrd="0" destOrd="0" parTransId="{FC78FDD6-EC0C-1944-A71A-EC101D3047D9}" sibTransId="{9E7AC7A8-B919-8F40-ACBB-31D8C56A40A1}"/>
    <dgm:cxn modelId="{D79ABA5F-3B47-A04B-B20B-B0B8E99D582A}" type="presOf" srcId="{61852027-F4C0-B046-9010-A23B7DF934A5}" destId="{642D8D94-3286-4441-95DC-83745263B2C9}" srcOrd="1" destOrd="0" presId="urn:microsoft.com/office/officeart/2005/8/layout/orgChart1"/>
    <dgm:cxn modelId="{BEE301FC-A21E-DD47-9470-73517DD0A10B}" type="presOf" srcId="{757FE032-27F3-1D42-BA7C-201AFEB5FCCC}" destId="{88DEBAA7-09A4-7D4F-97DB-1B5CFCCDD3DC}" srcOrd="0" destOrd="0" presId="urn:microsoft.com/office/officeart/2005/8/layout/orgChart1"/>
    <dgm:cxn modelId="{31785093-FE42-E14A-9633-FFBDBC56F659}" type="presOf" srcId="{044F242A-1ED5-614D-B57F-BBF34869FFE9}" destId="{4A257DC8-2084-474B-9AFF-4293537B9BAD}" srcOrd="0" destOrd="0" presId="urn:microsoft.com/office/officeart/2005/8/layout/orgChart1"/>
    <dgm:cxn modelId="{E4A00919-15EA-D242-9587-84284F1CB8D2}" type="presOf" srcId="{5512205E-8108-C24E-BCB7-99B552BC93DC}" destId="{C33AFD30-91CC-8A4A-BEA5-6775ABAB11B6}" srcOrd="0" destOrd="0" presId="urn:microsoft.com/office/officeart/2005/8/layout/orgChart1"/>
    <dgm:cxn modelId="{F3F2F32B-A631-6A43-AE6A-624C524ED1C1}" srcId="{79985E12-1FF8-0542-8318-A653C41D8072}" destId="{5512205E-8108-C24E-BCB7-99B552BC93DC}" srcOrd="0" destOrd="0" parTransId="{82F5DAB5-1DE3-A54F-8458-EBDF34191C69}" sibTransId="{C7E43E43-6247-2041-ACBF-38C2420F04C2}"/>
    <dgm:cxn modelId="{B4B9AE10-EFE0-C145-85C7-5FBC24CBB2C2}" srcId="{B74B8234-2C5E-EF40-A4C1-E52E5C05D1B3}" destId="{ACA76E29-B852-D746-94BF-ABE01EA62258}" srcOrd="0" destOrd="0" parTransId="{F6840D14-AD94-F64A-BF58-BF8F7C2983AF}" sibTransId="{CD98DDEB-9BEC-8141-9BB1-8B8593D95993}"/>
    <dgm:cxn modelId="{DD01B997-073F-2740-BB76-735A6E2C7B00}" type="presOf" srcId="{5512205E-8108-C24E-BCB7-99B552BC93DC}" destId="{7A7A58F1-6957-FE43-8329-19479CC2BA77}" srcOrd="1" destOrd="0" presId="urn:microsoft.com/office/officeart/2005/8/layout/orgChart1"/>
    <dgm:cxn modelId="{05DF728C-4BDF-0B46-B695-E553BA878FEE}" type="presOf" srcId="{79AF9988-8BD1-354B-A8F2-FF5FB0833ACD}" destId="{AC45209D-C102-5441-BBE1-36FA9517E199}" srcOrd="0" destOrd="0" presId="urn:microsoft.com/office/officeart/2005/8/layout/orgChart1"/>
    <dgm:cxn modelId="{B2B197D7-63BC-254E-8DC6-9CE860D26E14}" srcId="{ADD263EE-845B-9F48-8BF9-957CFDD10651}" destId="{757FE032-27F3-1D42-BA7C-201AFEB5FCCC}" srcOrd="0" destOrd="0" parTransId="{046297FF-1CA1-7444-8690-06DD2CD5303D}" sibTransId="{1C4B96ED-559A-6F48-8E63-9FE755E30C60}"/>
    <dgm:cxn modelId="{CD680C00-9F3F-C940-81AC-A76A074C8D08}" type="presOf" srcId="{FC78FDD6-EC0C-1944-A71A-EC101D3047D9}" destId="{50DD58F0-45D9-6D47-826A-D3A3E95F537A}" srcOrd="0" destOrd="0" presId="urn:microsoft.com/office/officeart/2005/8/layout/orgChart1"/>
    <dgm:cxn modelId="{CA8B405A-B6C8-5D4B-A134-0F8FB073B414}" type="presOf" srcId="{79985E12-1FF8-0542-8318-A653C41D8072}" destId="{BE4C48FC-99BE-B14D-BE8C-F593F1D1C548}" srcOrd="0" destOrd="0" presId="urn:microsoft.com/office/officeart/2005/8/layout/orgChart1"/>
    <dgm:cxn modelId="{34787E99-BAF2-7240-A5D0-068491E16F0B}" srcId="{ACA76E29-B852-D746-94BF-ABE01EA62258}" destId="{F268022D-6F3D-3543-A5D3-A23F96BFAB8D}" srcOrd="0" destOrd="0" parTransId="{B54E356D-E3E3-644A-A88F-4D0A7E714644}" sibTransId="{5C41BA24-4F54-FE40-BB02-F7441205A0D1}"/>
    <dgm:cxn modelId="{A659CDAD-7B46-844D-A539-52A1123A34CC}" type="presOf" srcId="{B74B8234-2C5E-EF40-A4C1-E52E5C05D1B3}" destId="{4D5EB218-8DD3-F742-B5D3-87A713E49746}" srcOrd="0" destOrd="0" presId="urn:microsoft.com/office/officeart/2005/8/layout/orgChart1"/>
    <dgm:cxn modelId="{7FED1AD6-D6BC-8C45-9F38-14BF7E8F8DD4}" type="presOf" srcId="{757FE032-27F3-1D42-BA7C-201AFEB5FCCC}" destId="{72082E76-7423-A84D-A448-D4419ED3FFFE}" srcOrd="1" destOrd="0" presId="urn:microsoft.com/office/officeart/2005/8/layout/orgChart1"/>
    <dgm:cxn modelId="{B94DA310-6EB9-5C45-8E49-5D9D4DCD0473}" type="presOf" srcId="{61852027-F4C0-B046-9010-A23B7DF934A5}" destId="{F392D16E-A804-FD45-852A-BDC67235C5EF}" srcOrd="0" destOrd="0" presId="urn:microsoft.com/office/officeart/2005/8/layout/orgChart1"/>
    <dgm:cxn modelId="{3F5D2859-0786-4942-AEAA-D6F9831C5FED}" type="presOf" srcId="{ACA76E29-B852-D746-94BF-ABE01EA62258}" destId="{2107270F-1A7A-F347-B1AF-FEB09EBB1C7A}" srcOrd="0" destOrd="0" presId="urn:microsoft.com/office/officeart/2005/8/layout/orgChart1"/>
    <dgm:cxn modelId="{A5010667-5AA1-5149-814C-F52D60DBE127}" srcId="{ACA76E29-B852-D746-94BF-ABE01EA62258}" destId="{79985E12-1FF8-0542-8318-A653C41D8072}" srcOrd="1" destOrd="0" parTransId="{044F242A-1ED5-614D-B57F-BBF34869FFE9}" sibTransId="{A8E62493-1E8E-0049-889B-603B10ECC10D}"/>
    <dgm:cxn modelId="{945A028B-9584-1541-854F-6BE3190DD275}" type="presOf" srcId="{ACA76E29-B852-D746-94BF-ABE01EA62258}" destId="{098ACDFF-9711-DD4C-A4B0-280CE3033D59}" srcOrd="1" destOrd="0" presId="urn:microsoft.com/office/officeart/2005/8/layout/orgChart1"/>
    <dgm:cxn modelId="{3B9D68FB-84D9-EB47-8EF7-6D19A4C4D794}" type="presOf" srcId="{F268022D-6F3D-3543-A5D3-A23F96BFAB8D}" destId="{98C20B3C-D7EF-F84B-A2C6-D2D5C623BDF4}" srcOrd="0" destOrd="0" presId="urn:microsoft.com/office/officeart/2005/8/layout/orgChart1"/>
    <dgm:cxn modelId="{682E391E-B07F-0342-A693-07D97F117EA6}" type="presOf" srcId="{046297FF-1CA1-7444-8690-06DD2CD5303D}" destId="{1930A5DD-B35A-E748-AF9B-8CD10C6D7BAE}" srcOrd="0" destOrd="0" presId="urn:microsoft.com/office/officeart/2005/8/layout/orgChart1"/>
    <dgm:cxn modelId="{4FBA2CB5-31E4-014C-AC3C-75D266C93BA0}" srcId="{ACA76E29-B852-D746-94BF-ABE01EA62258}" destId="{ADD263EE-845B-9F48-8BF9-957CFDD10651}" srcOrd="2" destOrd="0" parTransId="{79AF9988-8BD1-354B-A8F2-FF5FB0833ACD}" sibTransId="{01C3B4E4-A3F7-4743-8A9C-C122A29DA42F}"/>
    <dgm:cxn modelId="{0F266179-97AA-674E-A8FB-7F5347F4D40E}" type="presOf" srcId="{79985E12-1FF8-0542-8318-A653C41D8072}" destId="{9A3B6697-AEC3-9147-B5C4-BBCC2E9C75E7}" srcOrd="1" destOrd="0" presId="urn:microsoft.com/office/officeart/2005/8/layout/orgChart1"/>
    <dgm:cxn modelId="{9C97C56E-C0DF-AB49-A39B-AFFF147829D8}" type="presOf" srcId="{82F5DAB5-1DE3-A54F-8458-EBDF34191C69}" destId="{926C3C79-D417-A146-A1C5-3C637DAFB7ED}" srcOrd="0" destOrd="0" presId="urn:microsoft.com/office/officeart/2005/8/layout/orgChart1"/>
    <dgm:cxn modelId="{C0A836E3-F0BA-EE44-BDAB-3F9AB802FD7E}" type="presOf" srcId="{F268022D-6F3D-3543-A5D3-A23F96BFAB8D}" destId="{8F100A87-8B31-2B48-A94E-2176AD80D245}" srcOrd="1" destOrd="0" presId="urn:microsoft.com/office/officeart/2005/8/layout/orgChart1"/>
    <dgm:cxn modelId="{7F58F698-4BC0-874D-866B-7E08020A449B}" type="presOf" srcId="{B54E356D-E3E3-644A-A88F-4D0A7E714644}" destId="{974414D6-0FA8-1345-B080-84E82188B917}" srcOrd="0" destOrd="0" presId="urn:microsoft.com/office/officeart/2005/8/layout/orgChart1"/>
    <dgm:cxn modelId="{37E8E12D-6F57-F94B-865D-C40BFC469029}" type="presParOf" srcId="{4D5EB218-8DD3-F742-B5D3-87A713E49746}" destId="{6C149EE8-1EC9-A749-9EB5-4630B9A4EAE9}" srcOrd="0" destOrd="0" presId="urn:microsoft.com/office/officeart/2005/8/layout/orgChart1"/>
    <dgm:cxn modelId="{DA5E4A91-DE88-CB4F-A79C-7F921C61146B}" type="presParOf" srcId="{6C149EE8-1EC9-A749-9EB5-4630B9A4EAE9}" destId="{AC7DD9D6-A1DE-2448-A872-0104B8EE1656}" srcOrd="0" destOrd="0" presId="urn:microsoft.com/office/officeart/2005/8/layout/orgChart1"/>
    <dgm:cxn modelId="{D7389E94-B7CE-9148-A774-7BC5B4FCC3C7}" type="presParOf" srcId="{AC7DD9D6-A1DE-2448-A872-0104B8EE1656}" destId="{2107270F-1A7A-F347-B1AF-FEB09EBB1C7A}" srcOrd="0" destOrd="0" presId="urn:microsoft.com/office/officeart/2005/8/layout/orgChart1"/>
    <dgm:cxn modelId="{DAB89415-450B-7E4C-B05C-87A5EC3A383B}" type="presParOf" srcId="{AC7DD9D6-A1DE-2448-A872-0104B8EE1656}" destId="{098ACDFF-9711-DD4C-A4B0-280CE3033D59}" srcOrd="1" destOrd="0" presId="urn:microsoft.com/office/officeart/2005/8/layout/orgChart1"/>
    <dgm:cxn modelId="{52617BEE-E099-934E-A19F-A2F05F77025D}" type="presParOf" srcId="{6C149EE8-1EC9-A749-9EB5-4630B9A4EAE9}" destId="{0ED6CEA5-2B91-7B40-9A76-2797BAF32057}" srcOrd="1" destOrd="0" presId="urn:microsoft.com/office/officeart/2005/8/layout/orgChart1"/>
    <dgm:cxn modelId="{CC5F0566-F8CD-DB46-A711-DD1E210ECE06}" type="presParOf" srcId="{0ED6CEA5-2B91-7B40-9A76-2797BAF32057}" destId="{974414D6-0FA8-1345-B080-84E82188B917}" srcOrd="0" destOrd="0" presId="urn:microsoft.com/office/officeart/2005/8/layout/orgChart1"/>
    <dgm:cxn modelId="{DEF098B3-FF01-754F-9140-CEBB76F30DAC}" type="presParOf" srcId="{0ED6CEA5-2B91-7B40-9A76-2797BAF32057}" destId="{F1BD42F1-00B1-0B46-A7DD-CC44BBF93C06}" srcOrd="1" destOrd="0" presId="urn:microsoft.com/office/officeart/2005/8/layout/orgChart1"/>
    <dgm:cxn modelId="{28F2CBEB-6AE7-EE40-9C05-7940CDFC8CFC}" type="presParOf" srcId="{F1BD42F1-00B1-0B46-A7DD-CC44BBF93C06}" destId="{E23990ED-D505-5243-BCFA-B1BA6ABA8836}" srcOrd="0" destOrd="0" presId="urn:microsoft.com/office/officeart/2005/8/layout/orgChart1"/>
    <dgm:cxn modelId="{4C2A5E55-2A2E-D341-9378-628FAA13BC2D}" type="presParOf" srcId="{E23990ED-D505-5243-BCFA-B1BA6ABA8836}" destId="{98C20B3C-D7EF-F84B-A2C6-D2D5C623BDF4}" srcOrd="0" destOrd="0" presId="urn:microsoft.com/office/officeart/2005/8/layout/orgChart1"/>
    <dgm:cxn modelId="{16915FB8-50AF-2440-8B5E-E5B506BACB4E}" type="presParOf" srcId="{E23990ED-D505-5243-BCFA-B1BA6ABA8836}" destId="{8F100A87-8B31-2B48-A94E-2176AD80D245}" srcOrd="1" destOrd="0" presId="urn:microsoft.com/office/officeart/2005/8/layout/orgChart1"/>
    <dgm:cxn modelId="{FBED8A6C-3F48-B74A-8214-EACE69C0C4BE}" type="presParOf" srcId="{F1BD42F1-00B1-0B46-A7DD-CC44BBF93C06}" destId="{64EDF437-2530-BF49-A92E-E41C461F83A3}" srcOrd="1" destOrd="0" presId="urn:microsoft.com/office/officeart/2005/8/layout/orgChart1"/>
    <dgm:cxn modelId="{8C10EDE1-B699-7742-A4F0-79F051F6728D}" type="presParOf" srcId="{64EDF437-2530-BF49-A92E-E41C461F83A3}" destId="{50DD58F0-45D9-6D47-826A-D3A3E95F537A}" srcOrd="0" destOrd="0" presId="urn:microsoft.com/office/officeart/2005/8/layout/orgChart1"/>
    <dgm:cxn modelId="{8E45463C-F1B5-F949-BB8C-6DACC2A03E98}" type="presParOf" srcId="{64EDF437-2530-BF49-A92E-E41C461F83A3}" destId="{8B2480EE-C328-A64E-AEEC-E718FEE8FCF0}" srcOrd="1" destOrd="0" presId="urn:microsoft.com/office/officeart/2005/8/layout/orgChart1"/>
    <dgm:cxn modelId="{199CD09F-D7CC-604E-8D6A-FED7D1810575}" type="presParOf" srcId="{8B2480EE-C328-A64E-AEEC-E718FEE8FCF0}" destId="{25BD046F-5D93-294F-932A-4DA66E8156F7}" srcOrd="0" destOrd="0" presId="urn:microsoft.com/office/officeart/2005/8/layout/orgChart1"/>
    <dgm:cxn modelId="{53F12CF3-CCC1-F54A-BE72-1D402AE8429F}" type="presParOf" srcId="{25BD046F-5D93-294F-932A-4DA66E8156F7}" destId="{F392D16E-A804-FD45-852A-BDC67235C5EF}" srcOrd="0" destOrd="0" presId="urn:microsoft.com/office/officeart/2005/8/layout/orgChart1"/>
    <dgm:cxn modelId="{358CEB1A-05D1-C348-826C-67218784D744}" type="presParOf" srcId="{25BD046F-5D93-294F-932A-4DA66E8156F7}" destId="{642D8D94-3286-4441-95DC-83745263B2C9}" srcOrd="1" destOrd="0" presId="urn:microsoft.com/office/officeart/2005/8/layout/orgChart1"/>
    <dgm:cxn modelId="{1C3FB7CD-498B-B241-BC27-9D61C6FE94FD}" type="presParOf" srcId="{8B2480EE-C328-A64E-AEEC-E718FEE8FCF0}" destId="{ECA253B6-C357-3A43-8763-56D459274597}" srcOrd="1" destOrd="0" presId="urn:microsoft.com/office/officeart/2005/8/layout/orgChart1"/>
    <dgm:cxn modelId="{9D2F1184-A1D3-6D4D-BFEB-924E2E98DE67}" type="presParOf" srcId="{8B2480EE-C328-A64E-AEEC-E718FEE8FCF0}" destId="{2DF0664F-94FD-1047-95DF-9F48584B5292}" srcOrd="2" destOrd="0" presId="urn:microsoft.com/office/officeart/2005/8/layout/orgChart1"/>
    <dgm:cxn modelId="{39F49D13-932D-8F42-88AA-323AD6FABFD3}" type="presParOf" srcId="{F1BD42F1-00B1-0B46-A7DD-CC44BBF93C06}" destId="{B433DC57-C639-DD44-B404-2A12AD5DA4FD}" srcOrd="2" destOrd="0" presId="urn:microsoft.com/office/officeart/2005/8/layout/orgChart1"/>
    <dgm:cxn modelId="{0843DCB9-8EFA-B649-81F1-302934D9884F}" type="presParOf" srcId="{0ED6CEA5-2B91-7B40-9A76-2797BAF32057}" destId="{4A257DC8-2084-474B-9AFF-4293537B9BAD}" srcOrd="2" destOrd="0" presId="urn:microsoft.com/office/officeart/2005/8/layout/orgChart1"/>
    <dgm:cxn modelId="{7CEE550B-00D9-F041-B5CE-F41D88F725E5}" type="presParOf" srcId="{0ED6CEA5-2B91-7B40-9A76-2797BAF32057}" destId="{491057CB-0FBC-9842-B46F-4C06D1997131}" srcOrd="3" destOrd="0" presId="urn:microsoft.com/office/officeart/2005/8/layout/orgChart1"/>
    <dgm:cxn modelId="{B159863A-4A43-584D-89F2-D32394EFE4E4}" type="presParOf" srcId="{491057CB-0FBC-9842-B46F-4C06D1997131}" destId="{5A8E5877-C69B-874D-A198-2575B7B73C6C}" srcOrd="0" destOrd="0" presId="urn:microsoft.com/office/officeart/2005/8/layout/orgChart1"/>
    <dgm:cxn modelId="{B6298EB9-B14B-374A-BD85-C0C829EBB3E7}" type="presParOf" srcId="{5A8E5877-C69B-874D-A198-2575B7B73C6C}" destId="{BE4C48FC-99BE-B14D-BE8C-F593F1D1C548}" srcOrd="0" destOrd="0" presId="urn:microsoft.com/office/officeart/2005/8/layout/orgChart1"/>
    <dgm:cxn modelId="{48C3C42A-6A5C-8F40-A531-15C1B92BE6F5}" type="presParOf" srcId="{5A8E5877-C69B-874D-A198-2575B7B73C6C}" destId="{9A3B6697-AEC3-9147-B5C4-BBCC2E9C75E7}" srcOrd="1" destOrd="0" presId="urn:microsoft.com/office/officeart/2005/8/layout/orgChart1"/>
    <dgm:cxn modelId="{7FFD326C-6BD0-0549-BA07-3C0A78E197D3}" type="presParOf" srcId="{491057CB-0FBC-9842-B46F-4C06D1997131}" destId="{3DCE1345-75D1-8141-8B60-A6E1E79438F7}" srcOrd="1" destOrd="0" presId="urn:microsoft.com/office/officeart/2005/8/layout/orgChart1"/>
    <dgm:cxn modelId="{F634BD70-1295-5C46-AF40-DC7522B6577A}" type="presParOf" srcId="{3DCE1345-75D1-8141-8B60-A6E1E79438F7}" destId="{926C3C79-D417-A146-A1C5-3C637DAFB7ED}" srcOrd="0" destOrd="0" presId="urn:microsoft.com/office/officeart/2005/8/layout/orgChart1"/>
    <dgm:cxn modelId="{00DA0094-B6B0-DC40-AEE7-052F31353E5A}" type="presParOf" srcId="{3DCE1345-75D1-8141-8B60-A6E1E79438F7}" destId="{C0629124-8262-3F4C-87CB-FFF45020C96D}" srcOrd="1" destOrd="0" presId="urn:microsoft.com/office/officeart/2005/8/layout/orgChart1"/>
    <dgm:cxn modelId="{C8623395-911A-AB44-8523-752410AFFBE0}" type="presParOf" srcId="{C0629124-8262-3F4C-87CB-FFF45020C96D}" destId="{69F12B45-4F41-C545-89A2-23908B35225C}" srcOrd="0" destOrd="0" presId="urn:microsoft.com/office/officeart/2005/8/layout/orgChart1"/>
    <dgm:cxn modelId="{41419DE9-FAE0-614E-91B1-8D448BECF0AB}" type="presParOf" srcId="{69F12B45-4F41-C545-89A2-23908B35225C}" destId="{C33AFD30-91CC-8A4A-BEA5-6775ABAB11B6}" srcOrd="0" destOrd="0" presId="urn:microsoft.com/office/officeart/2005/8/layout/orgChart1"/>
    <dgm:cxn modelId="{A6AE1FBA-C0F0-A04B-A96F-922F32904610}" type="presParOf" srcId="{69F12B45-4F41-C545-89A2-23908B35225C}" destId="{7A7A58F1-6957-FE43-8329-19479CC2BA77}" srcOrd="1" destOrd="0" presId="urn:microsoft.com/office/officeart/2005/8/layout/orgChart1"/>
    <dgm:cxn modelId="{2D4944C4-E8B2-7E45-8E18-CF6EB0827361}" type="presParOf" srcId="{C0629124-8262-3F4C-87CB-FFF45020C96D}" destId="{FB0DC4C2-DEFB-BE45-BD0A-FCE26D9E74AC}" srcOrd="1" destOrd="0" presId="urn:microsoft.com/office/officeart/2005/8/layout/orgChart1"/>
    <dgm:cxn modelId="{9DC11C35-D480-E046-BCAB-B8D3D666A579}" type="presParOf" srcId="{C0629124-8262-3F4C-87CB-FFF45020C96D}" destId="{92D2BE39-2D2F-504F-8D6E-250C2092600D}" srcOrd="2" destOrd="0" presId="urn:microsoft.com/office/officeart/2005/8/layout/orgChart1"/>
    <dgm:cxn modelId="{EC68054B-5134-2D41-AF5B-B5599B8660C7}" type="presParOf" srcId="{491057CB-0FBC-9842-B46F-4C06D1997131}" destId="{6C52E537-07C1-4C40-A5CD-64DE9C37005C}" srcOrd="2" destOrd="0" presId="urn:microsoft.com/office/officeart/2005/8/layout/orgChart1"/>
    <dgm:cxn modelId="{4931F7A3-AC0A-B04E-8132-1B7E1F60E503}" type="presParOf" srcId="{0ED6CEA5-2B91-7B40-9A76-2797BAF32057}" destId="{AC45209D-C102-5441-BBE1-36FA9517E199}" srcOrd="4" destOrd="0" presId="urn:microsoft.com/office/officeart/2005/8/layout/orgChart1"/>
    <dgm:cxn modelId="{C0B9D8A9-7F5F-5445-B437-630E1BEC6767}" type="presParOf" srcId="{0ED6CEA5-2B91-7B40-9A76-2797BAF32057}" destId="{6AD363D6-7627-094C-A742-FC76CAC815FA}" srcOrd="5" destOrd="0" presId="urn:microsoft.com/office/officeart/2005/8/layout/orgChart1"/>
    <dgm:cxn modelId="{2987CC3B-30C7-2A41-9031-814E925F30DF}" type="presParOf" srcId="{6AD363D6-7627-094C-A742-FC76CAC815FA}" destId="{97B4D8E7-6332-0D4D-813A-EFDD6F693ABE}" srcOrd="0" destOrd="0" presId="urn:microsoft.com/office/officeart/2005/8/layout/orgChart1"/>
    <dgm:cxn modelId="{8642A930-E6AF-EB4D-B457-28390193A965}" type="presParOf" srcId="{97B4D8E7-6332-0D4D-813A-EFDD6F693ABE}" destId="{09DF13C0-DB90-8D4E-B16E-7EE4AD0E4B09}" srcOrd="0" destOrd="0" presId="urn:microsoft.com/office/officeart/2005/8/layout/orgChart1"/>
    <dgm:cxn modelId="{08BFAC1B-FE9B-554A-A186-17540F1FD5EA}" type="presParOf" srcId="{97B4D8E7-6332-0D4D-813A-EFDD6F693ABE}" destId="{FC94CD71-2AF6-AE44-8A8D-6E31E781D2E5}" srcOrd="1" destOrd="0" presId="urn:microsoft.com/office/officeart/2005/8/layout/orgChart1"/>
    <dgm:cxn modelId="{F35F5638-D560-624C-BA21-21B34256C5A9}" type="presParOf" srcId="{6AD363D6-7627-094C-A742-FC76CAC815FA}" destId="{6B5BD60A-5D6E-6E4D-AB06-40F4C240B9AF}" srcOrd="1" destOrd="0" presId="urn:microsoft.com/office/officeart/2005/8/layout/orgChart1"/>
    <dgm:cxn modelId="{25318E19-D88E-8D43-9023-D22B517D5B2B}" type="presParOf" srcId="{6B5BD60A-5D6E-6E4D-AB06-40F4C240B9AF}" destId="{1930A5DD-B35A-E748-AF9B-8CD10C6D7BAE}" srcOrd="0" destOrd="0" presId="urn:microsoft.com/office/officeart/2005/8/layout/orgChart1"/>
    <dgm:cxn modelId="{3DF18CC0-4CAD-F748-B351-03CD748F7609}" type="presParOf" srcId="{6B5BD60A-5D6E-6E4D-AB06-40F4C240B9AF}" destId="{228AA567-3915-5949-8C6B-1F1F79E402FF}" srcOrd="1" destOrd="0" presId="urn:microsoft.com/office/officeart/2005/8/layout/orgChart1"/>
    <dgm:cxn modelId="{F77C4109-C654-6E42-A386-1BABF34F59F1}" type="presParOf" srcId="{228AA567-3915-5949-8C6B-1F1F79E402FF}" destId="{3D962412-0066-C24D-8249-64A1907A3717}" srcOrd="0" destOrd="0" presId="urn:microsoft.com/office/officeart/2005/8/layout/orgChart1"/>
    <dgm:cxn modelId="{99A35E0F-372A-074A-9E9C-135CDDBA624E}" type="presParOf" srcId="{3D962412-0066-C24D-8249-64A1907A3717}" destId="{88DEBAA7-09A4-7D4F-97DB-1B5CFCCDD3DC}" srcOrd="0" destOrd="0" presId="urn:microsoft.com/office/officeart/2005/8/layout/orgChart1"/>
    <dgm:cxn modelId="{38FE2210-E5AB-6043-810D-E781318D8F42}" type="presParOf" srcId="{3D962412-0066-C24D-8249-64A1907A3717}" destId="{72082E76-7423-A84D-A448-D4419ED3FFFE}" srcOrd="1" destOrd="0" presId="urn:microsoft.com/office/officeart/2005/8/layout/orgChart1"/>
    <dgm:cxn modelId="{536F11B1-16DD-B643-82EF-9ABD62495CE2}" type="presParOf" srcId="{228AA567-3915-5949-8C6B-1F1F79E402FF}" destId="{0B8E8C89-93D3-EB4F-98D9-05C68992046E}" srcOrd="1" destOrd="0" presId="urn:microsoft.com/office/officeart/2005/8/layout/orgChart1"/>
    <dgm:cxn modelId="{9210F231-AF0E-4141-B60D-1633628A63BC}" type="presParOf" srcId="{228AA567-3915-5949-8C6B-1F1F79E402FF}" destId="{8A93B43F-81D8-DC46-B8B6-F260D5F7B307}" srcOrd="2" destOrd="0" presId="urn:microsoft.com/office/officeart/2005/8/layout/orgChart1"/>
    <dgm:cxn modelId="{A53033D0-18E0-1545-AB3B-AC9865613435}" type="presParOf" srcId="{6AD363D6-7627-094C-A742-FC76CAC815FA}" destId="{9D7A8F00-0F05-FE41-9B02-A8C6CD677842}" srcOrd="2" destOrd="0" presId="urn:microsoft.com/office/officeart/2005/8/layout/orgChart1"/>
    <dgm:cxn modelId="{5E05A799-AE85-6A49-9DAB-FDCD46D1B09C}" type="presParOf" srcId="{6C149EE8-1EC9-A749-9EB5-4630B9A4EAE9}" destId="{64A09154-1946-8043-ADB1-6966DC3E2D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74B8234-2C5E-EF40-A4C1-E52E5C05D1B3}" type="doc">
      <dgm:prSet loTypeId="urn:microsoft.com/office/officeart/2005/8/layout/orgChar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F268022D-6F3D-3543-A5D3-A23F96BFAB8D}">
      <dgm:prSet phldrT="[Texte]" custT="1"/>
      <dgm:spPr/>
      <dgm:t>
        <a:bodyPr/>
        <a:lstStyle/>
        <a:p>
          <a:r>
            <a:rPr lang="fr-FR" sz="1600" dirty="0"/>
            <a:t>MGUS</a:t>
          </a:r>
        </a:p>
      </dgm:t>
    </dgm:pt>
    <dgm:pt modelId="{5C41BA24-4F54-FE40-BB02-F7441205A0D1}" type="sibTrans" cxnId="{34787E99-BAF2-7240-A5D0-068491E16F0B}">
      <dgm:prSet/>
      <dgm:spPr/>
      <dgm:t>
        <a:bodyPr/>
        <a:lstStyle/>
        <a:p>
          <a:endParaRPr lang="fr-FR"/>
        </a:p>
      </dgm:t>
    </dgm:pt>
    <dgm:pt modelId="{B54E356D-E3E3-644A-A88F-4D0A7E714644}" type="parTrans" cxnId="{34787E99-BAF2-7240-A5D0-068491E16F0B}">
      <dgm:prSet/>
      <dgm:spPr/>
      <dgm:t>
        <a:bodyPr/>
        <a:lstStyle/>
        <a:p>
          <a:endParaRPr lang="fr-FR"/>
        </a:p>
      </dgm:t>
    </dgm:pt>
    <dgm:pt modelId="{79985E12-1FF8-0542-8318-A653C41D8072}">
      <dgm:prSet phldrT="[Texte]" custT="1"/>
      <dgm:spPr/>
      <dgm:t>
        <a:bodyPr/>
        <a:lstStyle/>
        <a:p>
          <a:r>
            <a:rPr lang="fr-FR" sz="1600" dirty="0"/>
            <a:t>MM / MW latent</a:t>
          </a:r>
        </a:p>
      </dgm:t>
    </dgm:pt>
    <dgm:pt modelId="{A8E62493-1E8E-0049-889B-603B10ECC10D}" type="sibTrans" cxnId="{A5010667-5AA1-5149-814C-F52D60DBE127}">
      <dgm:prSet/>
      <dgm:spPr/>
      <dgm:t>
        <a:bodyPr/>
        <a:lstStyle/>
        <a:p>
          <a:endParaRPr lang="fr-FR"/>
        </a:p>
      </dgm:t>
    </dgm:pt>
    <dgm:pt modelId="{044F242A-1ED5-614D-B57F-BBF34869FFE9}" type="parTrans" cxnId="{A5010667-5AA1-5149-814C-F52D60DBE127}">
      <dgm:prSet/>
      <dgm:spPr/>
      <dgm:t>
        <a:bodyPr/>
        <a:lstStyle/>
        <a:p>
          <a:endParaRPr lang="fr-FR"/>
        </a:p>
      </dgm:t>
    </dgm:pt>
    <dgm:pt modelId="{ADD263EE-845B-9F48-8BF9-957CFDD10651}">
      <dgm:prSet phldrT="[Texte]" custT="1"/>
      <dgm:spPr/>
      <dgm:t>
        <a:bodyPr/>
        <a:lstStyle/>
        <a:p>
          <a:r>
            <a:rPr lang="fr-FR" sz="1600" dirty="0">
              <a:solidFill>
                <a:schemeClr val="bg1"/>
              </a:solidFill>
            </a:rPr>
            <a:t>MM / MW symptomatique</a:t>
          </a:r>
        </a:p>
      </dgm:t>
    </dgm:pt>
    <dgm:pt modelId="{01C3B4E4-A3F7-4743-8A9C-C122A29DA42F}" type="sibTrans" cxnId="{4FBA2CB5-31E4-014C-AC3C-75D266C93BA0}">
      <dgm:prSet/>
      <dgm:spPr/>
      <dgm:t>
        <a:bodyPr/>
        <a:lstStyle/>
        <a:p>
          <a:endParaRPr lang="fr-FR"/>
        </a:p>
      </dgm:t>
    </dgm:pt>
    <dgm:pt modelId="{79AF9988-8BD1-354B-A8F2-FF5FB0833ACD}" type="parTrans" cxnId="{4FBA2CB5-31E4-014C-AC3C-75D266C93BA0}">
      <dgm:prSet/>
      <dgm:spPr/>
      <dgm:t>
        <a:bodyPr/>
        <a:lstStyle/>
        <a:p>
          <a:endParaRPr lang="fr-FR"/>
        </a:p>
      </dgm:t>
    </dgm:pt>
    <dgm:pt modelId="{ACA76E29-B852-D746-94BF-ABE01EA62258}">
      <dgm:prSet phldrT="[Texte]" custT="1"/>
      <dgm:spPr/>
      <dgm:t>
        <a:bodyPr/>
        <a:lstStyle/>
        <a:p>
          <a:r>
            <a:rPr lang="fr-FR" sz="3200" b="1" dirty="0"/>
            <a:t>Pic</a:t>
          </a:r>
        </a:p>
      </dgm:t>
    </dgm:pt>
    <dgm:pt modelId="{CD98DDEB-9BEC-8141-9BB1-8B8593D95993}" type="sibTrans" cxnId="{B4B9AE10-EFE0-C145-85C7-5FBC24CBB2C2}">
      <dgm:prSet/>
      <dgm:spPr/>
      <dgm:t>
        <a:bodyPr/>
        <a:lstStyle/>
        <a:p>
          <a:endParaRPr lang="fr-FR"/>
        </a:p>
      </dgm:t>
    </dgm:pt>
    <dgm:pt modelId="{F6840D14-AD94-F64A-BF58-BF8F7C2983AF}" type="parTrans" cxnId="{B4B9AE10-EFE0-C145-85C7-5FBC24CBB2C2}">
      <dgm:prSet/>
      <dgm:spPr/>
      <dgm:t>
        <a:bodyPr/>
        <a:lstStyle/>
        <a:p>
          <a:endParaRPr lang="fr-FR"/>
        </a:p>
      </dgm:t>
    </dgm:pt>
    <dgm:pt modelId="{61852027-F4C0-B046-9010-A23B7DF934A5}">
      <dgm:prSet phldrT="[Texte]" custT="1"/>
      <dgm:spPr/>
      <dgm:t>
        <a:bodyPr/>
        <a:lstStyle/>
        <a:p>
          <a:r>
            <a:rPr lang="fr-FR" sz="1600" dirty="0" err="1"/>
            <a:t>Ig</a:t>
          </a:r>
          <a:r>
            <a:rPr lang="fr-FR" sz="1600" dirty="0"/>
            <a:t> monoclonale</a:t>
          </a:r>
        </a:p>
      </dgm:t>
    </dgm:pt>
    <dgm:pt modelId="{FC78FDD6-EC0C-1944-A71A-EC101D3047D9}" type="parTrans" cxnId="{F5074560-88EF-4E47-8527-A0C942499E06}">
      <dgm:prSet/>
      <dgm:spPr/>
      <dgm:t>
        <a:bodyPr/>
        <a:lstStyle/>
        <a:p>
          <a:endParaRPr lang="fr-FR"/>
        </a:p>
      </dgm:t>
    </dgm:pt>
    <dgm:pt modelId="{9E7AC7A8-B919-8F40-ACBB-31D8C56A40A1}" type="sibTrans" cxnId="{F5074560-88EF-4E47-8527-A0C942499E06}">
      <dgm:prSet/>
      <dgm:spPr/>
      <dgm:t>
        <a:bodyPr/>
        <a:lstStyle/>
        <a:p>
          <a:endParaRPr lang="fr-FR"/>
        </a:p>
      </dgm:t>
    </dgm:pt>
    <dgm:pt modelId="{757FE032-27F3-1D42-BA7C-201AFEB5FCCC}">
      <dgm:prSet/>
      <dgm:spPr/>
      <dgm:t>
        <a:bodyPr/>
        <a:lstStyle/>
        <a:p>
          <a:r>
            <a:rPr lang="fr-FR" dirty="0"/>
            <a:t>+ signes cliniques</a:t>
          </a:r>
        </a:p>
      </dgm:t>
    </dgm:pt>
    <dgm:pt modelId="{046297FF-1CA1-7444-8690-06DD2CD5303D}" type="parTrans" cxnId="{B2B197D7-63BC-254E-8DC6-9CE860D26E14}">
      <dgm:prSet/>
      <dgm:spPr/>
      <dgm:t>
        <a:bodyPr/>
        <a:lstStyle/>
        <a:p>
          <a:endParaRPr lang="fr-FR"/>
        </a:p>
      </dgm:t>
    </dgm:pt>
    <dgm:pt modelId="{1C4B96ED-559A-6F48-8E63-9FE755E30C60}" type="sibTrans" cxnId="{B2B197D7-63BC-254E-8DC6-9CE860D26E14}">
      <dgm:prSet/>
      <dgm:spPr/>
      <dgm:t>
        <a:bodyPr/>
        <a:lstStyle/>
        <a:p>
          <a:endParaRPr lang="fr-FR"/>
        </a:p>
      </dgm:t>
    </dgm:pt>
    <dgm:pt modelId="{5512205E-8108-C24E-BCB7-99B552BC93DC}">
      <dgm:prSet/>
      <dgm:spPr/>
      <dgm:t>
        <a:bodyPr/>
        <a:lstStyle/>
        <a:p>
          <a:r>
            <a:rPr lang="fr-FR" dirty="0"/>
            <a:t>+ </a:t>
          </a:r>
          <a:r>
            <a:rPr lang="fr-FR" dirty="0" err="1"/>
            <a:t>plasmocytose</a:t>
          </a:r>
          <a:r>
            <a:rPr lang="fr-FR" dirty="0"/>
            <a:t> médullaire &gt; 10%</a:t>
          </a:r>
        </a:p>
      </dgm:t>
    </dgm:pt>
    <dgm:pt modelId="{82F5DAB5-1DE3-A54F-8458-EBDF34191C69}" type="parTrans" cxnId="{F3F2F32B-A631-6A43-AE6A-624C524ED1C1}">
      <dgm:prSet/>
      <dgm:spPr/>
      <dgm:t>
        <a:bodyPr/>
        <a:lstStyle/>
        <a:p>
          <a:endParaRPr lang="fr-FR"/>
        </a:p>
      </dgm:t>
    </dgm:pt>
    <dgm:pt modelId="{C7E43E43-6247-2041-ACBF-38C2420F04C2}" type="sibTrans" cxnId="{F3F2F32B-A631-6A43-AE6A-624C524ED1C1}">
      <dgm:prSet/>
      <dgm:spPr/>
      <dgm:t>
        <a:bodyPr/>
        <a:lstStyle/>
        <a:p>
          <a:endParaRPr lang="fr-FR"/>
        </a:p>
      </dgm:t>
    </dgm:pt>
    <dgm:pt modelId="{4D5EB218-8DD3-F742-B5D3-87A713E49746}" type="pres">
      <dgm:prSet presAssocID="{B74B8234-2C5E-EF40-A4C1-E52E5C05D1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C149EE8-1EC9-A749-9EB5-4630B9A4EAE9}" type="pres">
      <dgm:prSet presAssocID="{ACA76E29-B852-D746-94BF-ABE01EA62258}" presName="hierRoot1" presStyleCnt="0">
        <dgm:presLayoutVars>
          <dgm:hierBranch val="init"/>
        </dgm:presLayoutVars>
      </dgm:prSet>
      <dgm:spPr/>
    </dgm:pt>
    <dgm:pt modelId="{AC7DD9D6-A1DE-2448-A872-0104B8EE1656}" type="pres">
      <dgm:prSet presAssocID="{ACA76E29-B852-D746-94BF-ABE01EA62258}" presName="rootComposite1" presStyleCnt="0"/>
      <dgm:spPr/>
    </dgm:pt>
    <dgm:pt modelId="{2107270F-1A7A-F347-B1AF-FEB09EBB1C7A}" type="pres">
      <dgm:prSet presAssocID="{ACA76E29-B852-D746-94BF-ABE01EA62258}" presName="rootText1" presStyleLbl="node0" presStyleIdx="0" presStyleCnt="1" custLinFactNeighborY="-59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98ACDFF-9711-DD4C-A4B0-280CE3033D59}" type="pres">
      <dgm:prSet presAssocID="{ACA76E29-B852-D746-94BF-ABE01EA6225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ED6CEA5-2B91-7B40-9A76-2797BAF32057}" type="pres">
      <dgm:prSet presAssocID="{ACA76E29-B852-D746-94BF-ABE01EA62258}" presName="hierChild2" presStyleCnt="0"/>
      <dgm:spPr/>
    </dgm:pt>
    <dgm:pt modelId="{974414D6-0FA8-1345-B080-84E82188B917}" type="pres">
      <dgm:prSet presAssocID="{B54E356D-E3E3-644A-A88F-4D0A7E714644}" presName="Name37" presStyleLbl="parChTrans1D2" presStyleIdx="0" presStyleCnt="3"/>
      <dgm:spPr/>
      <dgm:t>
        <a:bodyPr/>
        <a:lstStyle/>
        <a:p>
          <a:endParaRPr lang="fr-FR"/>
        </a:p>
      </dgm:t>
    </dgm:pt>
    <dgm:pt modelId="{F1BD42F1-00B1-0B46-A7DD-CC44BBF93C06}" type="pres">
      <dgm:prSet presAssocID="{F268022D-6F3D-3543-A5D3-A23F96BFAB8D}" presName="hierRoot2" presStyleCnt="0">
        <dgm:presLayoutVars>
          <dgm:hierBranch val="init"/>
        </dgm:presLayoutVars>
      </dgm:prSet>
      <dgm:spPr/>
    </dgm:pt>
    <dgm:pt modelId="{E23990ED-D505-5243-BCFA-B1BA6ABA8836}" type="pres">
      <dgm:prSet presAssocID="{F268022D-6F3D-3543-A5D3-A23F96BFAB8D}" presName="rootComposite" presStyleCnt="0"/>
      <dgm:spPr/>
    </dgm:pt>
    <dgm:pt modelId="{98C20B3C-D7EF-F84B-A2C6-D2D5C623BDF4}" type="pres">
      <dgm:prSet presAssocID="{F268022D-6F3D-3543-A5D3-A23F96BFAB8D}" presName="rootText" presStyleLbl="node2" presStyleIdx="0" presStyleCnt="3" custLinFactNeighborX="-76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F100A87-8B31-2B48-A94E-2176AD80D245}" type="pres">
      <dgm:prSet presAssocID="{F268022D-6F3D-3543-A5D3-A23F96BFAB8D}" presName="rootConnector" presStyleLbl="node2" presStyleIdx="0" presStyleCnt="3"/>
      <dgm:spPr/>
      <dgm:t>
        <a:bodyPr/>
        <a:lstStyle/>
        <a:p>
          <a:endParaRPr lang="fr-FR"/>
        </a:p>
      </dgm:t>
    </dgm:pt>
    <dgm:pt modelId="{64EDF437-2530-BF49-A92E-E41C461F83A3}" type="pres">
      <dgm:prSet presAssocID="{F268022D-6F3D-3543-A5D3-A23F96BFAB8D}" presName="hierChild4" presStyleCnt="0"/>
      <dgm:spPr/>
    </dgm:pt>
    <dgm:pt modelId="{50DD58F0-45D9-6D47-826A-D3A3E95F537A}" type="pres">
      <dgm:prSet presAssocID="{FC78FDD6-EC0C-1944-A71A-EC101D3047D9}" presName="Name37" presStyleLbl="parChTrans1D3" presStyleIdx="0" presStyleCnt="3"/>
      <dgm:spPr/>
      <dgm:t>
        <a:bodyPr/>
        <a:lstStyle/>
        <a:p>
          <a:endParaRPr lang="fr-FR"/>
        </a:p>
      </dgm:t>
    </dgm:pt>
    <dgm:pt modelId="{8B2480EE-C328-A64E-AEEC-E718FEE8FCF0}" type="pres">
      <dgm:prSet presAssocID="{61852027-F4C0-B046-9010-A23B7DF934A5}" presName="hierRoot2" presStyleCnt="0">
        <dgm:presLayoutVars>
          <dgm:hierBranch val="init"/>
        </dgm:presLayoutVars>
      </dgm:prSet>
      <dgm:spPr/>
    </dgm:pt>
    <dgm:pt modelId="{25BD046F-5D93-294F-932A-4DA66E8156F7}" type="pres">
      <dgm:prSet presAssocID="{61852027-F4C0-B046-9010-A23B7DF934A5}" presName="rootComposite" presStyleCnt="0"/>
      <dgm:spPr/>
    </dgm:pt>
    <dgm:pt modelId="{F392D16E-A804-FD45-852A-BDC67235C5EF}" type="pres">
      <dgm:prSet presAssocID="{61852027-F4C0-B046-9010-A23B7DF934A5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42D8D94-3286-4441-95DC-83745263B2C9}" type="pres">
      <dgm:prSet presAssocID="{61852027-F4C0-B046-9010-A23B7DF934A5}" presName="rootConnector" presStyleLbl="node3" presStyleIdx="0" presStyleCnt="3"/>
      <dgm:spPr/>
      <dgm:t>
        <a:bodyPr/>
        <a:lstStyle/>
        <a:p>
          <a:endParaRPr lang="fr-FR"/>
        </a:p>
      </dgm:t>
    </dgm:pt>
    <dgm:pt modelId="{ECA253B6-C357-3A43-8763-56D459274597}" type="pres">
      <dgm:prSet presAssocID="{61852027-F4C0-B046-9010-A23B7DF934A5}" presName="hierChild4" presStyleCnt="0"/>
      <dgm:spPr/>
    </dgm:pt>
    <dgm:pt modelId="{2DF0664F-94FD-1047-95DF-9F48584B5292}" type="pres">
      <dgm:prSet presAssocID="{61852027-F4C0-B046-9010-A23B7DF934A5}" presName="hierChild5" presStyleCnt="0"/>
      <dgm:spPr/>
    </dgm:pt>
    <dgm:pt modelId="{B433DC57-C639-DD44-B404-2A12AD5DA4FD}" type="pres">
      <dgm:prSet presAssocID="{F268022D-6F3D-3543-A5D3-A23F96BFAB8D}" presName="hierChild5" presStyleCnt="0"/>
      <dgm:spPr/>
    </dgm:pt>
    <dgm:pt modelId="{4A257DC8-2084-474B-9AFF-4293537B9BAD}" type="pres">
      <dgm:prSet presAssocID="{044F242A-1ED5-614D-B57F-BBF34869FFE9}" presName="Name37" presStyleLbl="parChTrans1D2" presStyleIdx="1" presStyleCnt="3"/>
      <dgm:spPr/>
      <dgm:t>
        <a:bodyPr/>
        <a:lstStyle/>
        <a:p>
          <a:endParaRPr lang="fr-FR"/>
        </a:p>
      </dgm:t>
    </dgm:pt>
    <dgm:pt modelId="{491057CB-0FBC-9842-B46F-4C06D1997131}" type="pres">
      <dgm:prSet presAssocID="{79985E12-1FF8-0542-8318-A653C41D8072}" presName="hierRoot2" presStyleCnt="0">
        <dgm:presLayoutVars>
          <dgm:hierBranch val="init"/>
        </dgm:presLayoutVars>
      </dgm:prSet>
      <dgm:spPr/>
    </dgm:pt>
    <dgm:pt modelId="{5A8E5877-C69B-874D-A198-2575B7B73C6C}" type="pres">
      <dgm:prSet presAssocID="{79985E12-1FF8-0542-8318-A653C41D8072}" presName="rootComposite" presStyleCnt="0"/>
      <dgm:spPr/>
    </dgm:pt>
    <dgm:pt modelId="{BE4C48FC-99BE-B14D-BE8C-F593F1D1C548}" type="pres">
      <dgm:prSet presAssocID="{79985E12-1FF8-0542-8318-A653C41D807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A3B6697-AEC3-9147-B5C4-BBCC2E9C75E7}" type="pres">
      <dgm:prSet presAssocID="{79985E12-1FF8-0542-8318-A653C41D8072}" presName="rootConnector" presStyleLbl="node2" presStyleIdx="1" presStyleCnt="3"/>
      <dgm:spPr/>
      <dgm:t>
        <a:bodyPr/>
        <a:lstStyle/>
        <a:p>
          <a:endParaRPr lang="fr-FR"/>
        </a:p>
      </dgm:t>
    </dgm:pt>
    <dgm:pt modelId="{3DCE1345-75D1-8141-8B60-A6E1E79438F7}" type="pres">
      <dgm:prSet presAssocID="{79985E12-1FF8-0542-8318-A653C41D8072}" presName="hierChild4" presStyleCnt="0"/>
      <dgm:spPr/>
    </dgm:pt>
    <dgm:pt modelId="{926C3C79-D417-A146-A1C5-3C637DAFB7ED}" type="pres">
      <dgm:prSet presAssocID="{82F5DAB5-1DE3-A54F-8458-EBDF34191C69}" presName="Name37" presStyleLbl="parChTrans1D3" presStyleIdx="1" presStyleCnt="3"/>
      <dgm:spPr/>
      <dgm:t>
        <a:bodyPr/>
        <a:lstStyle/>
        <a:p>
          <a:endParaRPr lang="fr-FR"/>
        </a:p>
      </dgm:t>
    </dgm:pt>
    <dgm:pt modelId="{C0629124-8262-3F4C-87CB-FFF45020C96D}" type="pres">
      <dgm:prSet presAssocID="{5512205E-8108-C24E-BCB7-99B552BC93DC}" presName="hierRoot2" presStyleCnt="0">
        <dgm:presLayoutVars>
          <dgm:hierBranch val="init"/>
        </dgm:presLayoutVars>
      </dgm:prSet>
      <dgm:spPr/>
    </dgm:pt>
    <dgm:pt modelId="{69F12B45-4F41-C545-89A2-23908B35225C}" type="pres">
      <dgm:prSet presAssocID="{5512205E-8108-C24E-BCB7-99B552BC93DC}" presName="rootComposite" presStyleCnt="0"/>
      <dgm:spPr/>
    </dgm:pt>
    <dgm:pt modelId="{C33AFD30-91CC-8A4A-BEA5-6775ABAB11B6}" type="pres">
      <dgm:prSet presAssocID="{5512205E-8108-C24E-BCB7-99B552BC93DC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A7A58F1-6957-FE43-8329-19479CC2BA77}" type="pres">
      <dgm:prSet presAssocID="{5512205E-8108-C24E-BCB7-99B552BC93DC}" presName="rootConnector" presStyleLbl="node3" presStyleIdx="1" presStyleCnt="3"/>
      <dgm:spPr/>
      <dgm:t>
        <a:bodyPr/>
        <a:lstStyle/>
        <a:p>
          <a:endParaRPr lang="fr-FR"/>
        </a:p>
      </dgm:t>
    </dgm:pt>
    <dgm:pt modelId="{FB0DC4C2-DEFB-BE45-BD0A-FCE26D9E74AC}" type="pres">
      <dgm:prSet presAssocID="{5512205E-8108-C24E-BCB7-99B552BC93DC}" presName="hierChild4" presStyleCnt="0"/>
      <dgm:spPr/>
    </dgm:pt>
    <dgm:pt modelId="{92D2BE39-2D2F-504F-8D6E-250C2092600D}" type="pres">
      <dgm:prSet presAssocID="{5512205E-8108-C24E-BCB7-99B552BC93DC}" presName="hierChild5" presStyleCnt="0"/>
      <dgm:spPr/>
    </dgm:pt>
    <dgm:pt modelId="{6C52E537-07C1-4C40-A5CD-64DE9C37005C}" type="pres">
      <dgm:prSet presAssocID="{79985E12-1FF8-0542-8318-A653C41D8072}" presName="hierChild5" presStyleCnt="0"/>
      <dgm:spPr/>
    </dgm:pt>
    <dgm:pt modelId="{AC45209D-C102-5441-BBE1-36FA9517E199}" type="pres">
      <dgm:prSet presAssocID="{79AF9988-8BD1-354B-A8F2-FF5FB0833ACD}" presName="Name37" presStyleLbl="parChTrans1D2" presStyleIdx="2" presStyleCnt="3"/>
      <dgm:spPr/>
      <dgm:t>
        <a:bodyPr/>
        <a:lstStyle/>
        <a:p>
          <a:endParaRPr lang="fr-FR"/>
        </a:p>
      </dgm:t>
    </dgm:pt>
    <dgm:pt modelId="{6AD363D6-7627-094C-A742-FC76CAC815FA}" type="pres">
      <dgm:prSet presAssocID="{ADD263EE-845B-9F48-8BF9-957CFDD10651}" presName="hierRoot2" presStyleCnt="0">
        <dgm:presLayoutVars>
          <dgm:hierBranch val="init"/>
        </dgm:presLayoutVars>
      </dgm:prSet>
      <dgm:spPr/>
    </dgm:pt>
    <dgm:pt modelId="{97B4D8E7-6332-0D4D-813A-EFDD6F693ABE}" type="pres">
      <dgm:prSet presAssocID="{ADD263EE-845B-9F48-8BF9-957CFDD10651}" presName="rootComposite" presStyleCnt="0"/>
      <dgm:spPr/>
    </dgm:pt>
    <dgm:pt modelId="{09DF13C0-DB90-8D4E-B16E-7EE4AD0E4B09}" type="pres">
      <dgm:prSet presAssocID="{ADD263EE-845B-9F48-8BF9-957CFDD10651}" presName="rootText" presStyleLbl="node2" presStyleIdx="2" presStyleCnt="3" custScaleX="11532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C94CD71-2AF6-AE44-8A8D-6E31E781D2E5}" type="pres">
      <dgm:prSet presAssocID="{ADD263EE-845B-9F48-8BF9-957CFDD10651}" presName="rootConnector" presStyleLbl="node2" presStyleIdx="2" presStyleCnt="3"/>
      <dgm:spPr/>
      <dgm:t>
        <a:bodyPr/>
        <a:lstStyle/>
        <a:p>
          <a:endParaRPr lang="fr-FR"/>
        </a:p>
      </dgm:t>
    </dgm:pt>
    <dgm:pt modelId="{6B5BD60A-5D6E-6E4D-AB06-40F4C240B9AF}" type="pres">
      <dgm:prSet presAssocID="{ADD263EE-845B-9F48-8BF9-957CFDD10651}" presName="hierChild4" presStyleCnt="0"/>
      <dgm:spPr/>
    </dgm:pt>
    <dgm:pt modelId="{1930A5DD-B35A-E748-AF9B-8CD10C6D7BAE}" type="pres">
      <dgm:prSet presAssocID="{046297FF-1CA1-7444-8690-06DD2CD5303D}" presName="Name37" presStyleLbl="parChTrans1D3" presStyleIdx="2" presStyleCnt="3"/>
      <dgm:spPr/>
      <dgm:t>
        <a:bodyPr/>
        <a:lstStyle/>
        <a:p>
          <a:endParaRPr lang="fr-FR"/>
        </a:p>
      </dgm:t>
    </dgm:pt>
    <dgm:pt modelId="{228AA567-3915-5949-8C6B-1F1F79E402FF}" type="pres">
      <dgm:prSet presAssocID="{757FE032-27F3-1D42-BA7C-201AFEB5FCCC}" presName="hierRoot2" presStyleCnt="0">
        <dgm:presLayoutVars>
          <dgm:hierBranch val="init"/>
        </dgm:presLayoutVars>
      </dgm:prSet>
      <dgm:spPr/>
    </dgm:pt>
    <dgm:pt modelId="{3D962412-0066-C24D-8249-64A1907A3717}" type="pres">
      <dgm:prSet presAssocID="{757FE032-27F3-1D42-BA7C-201AFEB5FCCC}" presName="rootComposite" presStyleCnt="0"/>
      <dgm:spPr/>
    </dgm:pt>
    <dgm:pt modelId="{88DEBAA7-09A4-7D4F-97DB-1B5CFCCDD3DC}" type="pres">
      <dgm:prSet presAssocID="{757FE032-27F3-1D42-BA7C-201AFEB5FCCC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2082E76-7423-A84D-A448-D4419ED3FFFE}" type="pres">
      <dgm:prSet presAssocID="{757FE032-27F3-1D42-BA7C-201AFEB5FCCC}" presName="rootConnector" presStyleLbl="node3" presStyleIdx="2" presStyleCnt="3"/>
      <dgm:spPr/>
      <dgm:t>
        <a:bodyPr/>
        <a:lstStyle/>
        <a:p>
          <a:endParaRPr lang="fr-FR"/>
        </a:p>
      </dgm:t>
    </dgm:pt>
    <dgm:pt modelId="{0B8E8C89-93D3-EB4F-98D9-05C68992046E}" type="pres">
      <dgm:prSet presAssocID="{757FE032-27F3-1D42-BA7C-201AFEB5FCCC}" presName="hierChild4" presStyleCnt="0"/>
      <dgm:spPr/>
    </dgm:pt>
    <dgm:pt modelId="{8A93B43F-81D8-DC46-B8B6-F260D5F7B307}" type="pres">
      <dgm:prSet presAssocID="{757FE032-27F3-1D42-BA7C-201AFEB5FCCC}" presName="hierChild5" presStyleCnt="0"/>
      <dgm:spPr/>
    </dgm:pt>
    <dgm:pt modelId="{9D7A8F00-0F05-FE41-9B02-A8C6CD677842}" type="pres">
      <dgm:prSet presAssocID="{ADD263EE-845B-9F48-8BF9-957CFDD10651}" presName="hierChild5" presStyleCnt="0"/>
      <dgm:spPr/>
    </dgm:pt>
    <dgm:pt modelId="{64A09154-1946-8043-ADB1-6966DC3E2D6A}" type="pres">
      <dgm:prSet presAssocID="{ACA76E29-B852-D746-94BF-ABE01EA62258}" presName="hierChild3" presStyleCnt="0"/>
      <dgm:spPr/>
    </dgm:pt>
  </dgm:ptLst>
  <dgm:cxnLst>
    <dgm:cxn modelId="{7DD22BB2-DEDB-F249-A431-876EFAB1E844}" type="presOf" srcId="{ADD263EE-845B-9F48-8BF9-957CFDD10651}" destId="{FC94CD71-2AF6-AE44-8A8D-6E31E781D2E5}" srcOrd="1" destOrd="0" presId="urn:microsoft.com/office/officeart/2005/8/layout/orgChart1"/>
    <dgm:cxn modelId="{414B4E19-BAF7-DD4A-8219-5F623565E549}" type="presOf" srcId="{ADD263EE-845B-9F48-8BF9-957CFDD10651}" destId="{09DF13C0-DB90-8D4E-B16E-7EE4AD0E4B09}" srcOrd="0" destOrd="0" presId="urn:microsoft.com/office/officeart/2005/8/layout/orgChart1"/>
    <dgm:cxn modelId="{F5074560-88EF-4E47-8527-A0C942499E06}" srcId="{F268022D-6F3D-3543-A5D3-A23F96BFAB8D}" destId="{61852027-F4C0-B046-9010-A23B7DF934A5}" srcOrd="0" destOrd="0" parTransId="{FC78FDD6-EC0C-1944-A71A-EC101D3047D9}" sibTransId="{9E7AC7A8-B919-8F40-ACBB-31D8C56A40A1}"/>
    <dgm:cxn modelId="{D79ABA5F-3B47-A04B-B20B-B0B8E99D582A}" type="presOf" srcId="{61852027-F4C0-B046-9010-A23B7DF934A5}" destId="{642D8D94-3286-4441-95DC-83745263B2C9}" srcOrd="1" destOrd="0" presId="urn:microsoft.com/office/officeart/2005/8/layout/orgChart1"/>
    <dgm:cxn modelId="{BEE301FC-A21E-DD47-9470-73517DD0A10B}" type="presOf" srcId="{757FE032-27F3-1D42-BA7C-201AFEB5FCCC}" destId="{88DEBAA7-09A4-7D4F-97DB-1B5CFCCDD3DC}" srcOrd="0" destOrd="0" presId="urn:microsoft.com/office/officeart/2005/8/layout/orgChart1"/>
    <dgm:cxn modelId="{31785093-FE42-E14A-9633-FFBDBC56F659}" type="presOf" srcId="{044F242A-1ED5-614D-B57F-BBF34869FFE9}" destId="{4A257DC8-2084-474B-9AFF-4293537B9BAD}" srcOrd="0" destOrd="0" presId="urn:microsoft.com/office/officeart/2005/8/layout/orgChart1"/>
    <dgm:cxn modelId="{E4A00919-15EA-D242-9587-84284F1CB8D2}" type="presOf" srcId="{5512205E-8108-C24E-BCB7-99B552BC93DC}" destId="{C33AFD30-91CC-8A4A-BEA5-6775ABAB11B6}" srcOrd="0" destOrd="0" presId="urn:microsoft.com/office/officeart/2005/8/layout/orgChart1"/>
    <dgm:cxn modelId="{F3F2F32B-A631-6A43-AE6A-624C524ED1C1}" srcId="{79985E12-1FF8-0542-8318-A653C41D8072}" destId="{5512205E-8108-C24E-BCB7-99B552BC93DC}" srcOrd="0" destOrd="0" parTransId="{82F5DAB5-1DE3-A54F-8458-EBDF34191C69}" sibTransId="{C7E43E43-6247-2041-ACBF-38C2420F04C2}"/>
    <dgm:cxn modelId="{B4B9AE10-EFE0-C145-85C7-5FBC24CBB2C2}" srcId="{B74B8234-2C5E-EF40-A4C1-E52E5C05D1B3}" destId="{ACA76E29-B852-D746-94BF-ABE01EA62258}" srcOrd="0" destOrd="0" parTransId="{F6840D14-AD94-F64A-BF58-BF8F7C2983AF}" sibTransId="{CD98DDEB-9BEC-8141-9BB1-8B8593D95993}"/>
    <dgm:cxn modelId="{DD01B997-073F-2740-BB76-735A6E2C7B00}" type="presOf" srcId="{5512205E-8108-C24E-BCB7-99B552BC93DC}" destId="{7A7A58F1-6957-FE43-8329-19479CC2BA77}" srcOrd="1" destOrd="0" presId="urn:microsoft.com/office/officeart/2005/8/layout/orgChart1"/>
    <dgm:cxn modelId="{05DF728C-4BDF-0B46-B695-E553BA878FEE}" type="presOf" srcId="{79AF9988-8BD1-354B-A8F2-FF5FB0833ACD}" destId="{AC45209D-C102-5441-BBE1-36FA9517E199}" srcOrd="0" destOrd="0" presId="urn:microsoft.com/office/officeart/2005/8/layout/orgChart1"/>
    <dgm:cxn modelId="{B2B197D7-63BC-254E-8DC6-9CE860D26E14}" srcId="{ADD263EE-845B-9F48-8BF9-957CFDD10651}" destId="{757FE032-27F3-1D42-BA7C-201AFEB5FCCC}" srcOrd="0" destOrd="0" parTransId="{046297FF-1CA1-7444-8690-06DD2CD5303D}" sibTransId="{1C4B96ED-559A-6F48-8E63-9FE755E30C60}"/>
    <dgm:cxn modelId="{CD680C00-9F3F-C940-81AC-A76A074C8D08}" type="presOf" srcId="{FC78FDD6-EC0C-1944-A71A-EC101D3047D9}" destId="{50DD58F0-45D9-6D47-826A-D3A3E95F537A}" srcOrd="0" destOrd="0" presId="urn:microsoft.com/office/officeart/2005/8/layout/orgChart1"/>
    <dgm:cxn modelId="{CA8B405A-B6C8-5D4B-A134-0F8FB073B414}" type="presOf" srcId="{79985E12-1FF8-0542-8318-A653C41D8072}" destId="{BE4C48FC-99BE-B14D-BE8C-F593F1D1C548}" srcOrd="0" destOrd="0" presId="urn:microsoft.com/office/officeart/2005/8/layout/orgChart1"/>
    <dgm:cxn modelId="{34787E99-BAF2-7240-A5D0-068491E16F0B}" srcId="{ACA76E29-B852-D746-94BF-ABE01EA62258}" destId="{F268022D-6F3D-3543-A5D3-A23F96BFAB8D}" srcOrd="0" destOrd="0" parTransId="{B54E356D-E3E3-644A-A88F-4D0A7E714644}" sibTransId="{5C41BA24-4F54-FE40-BB02-F7441205A0D1}"/>
    <dgm:cxn modelId="{A659CDAD-7B46-844D-A539-52A1123A34CC}" type="presOf" srcId="{B74B8234-2C5E-EF40-A4C1-E52E5C05D1B3}" destId="{4D5EB218-8DD3-F742-B5D3-87A713E49746}" srcOrd="0" destOrd="0" presId="urn:microsoft.com/office/officeart/2005/8/layout/orgChart1"/>
    <dgm:cxn modelId="{7FED1AD6-D6BC-8C45-9F38-14BF7E8F8DD4}" type="presOf" srcId="{757FE032-27F3-1D42-BA7C-201AFEB5FCCC}" destId="{72082E76-7423-A84D-A448-D4419ED3FFFE}" srcOrd="1" destOrd="0" presId="urn:microsoft.com/office/officeart/2005/8/layout/orgChart1"/>
    <dgm:cxn modelId="{B94DA310-6EB9-5C45-8E49-5D9D4DCD0473}" type="presOf" srcId="{61852027-F4C0-B046-9010-A23B7DF934A5}" destId="{F392D16E-A804-FD45-852A-BDC67235C5EF}" srcOrd="0" destOrd="0" presId="urn:microsoft.com/office/officeart/2005/8/layout/orgChart1"/>
    <dgm:cxn modelId="{3F5D2859-0786-4942-AEAA-D6F9831C5FED}" type="presOf" srcId="{ACA76E29-B852-D746-94BF-ABE01EA62258}" destId="{2107270F-1A7A-F347-B1AF-FEB09EBB1C7A}" srcOrd="0" destOrd="0" presId="urn:microsoft.com/office/officeart/2005/8/layout/orgChart1"/>
    <dgm:cxn modelId="{A5010667-5AA1-5149-814C-F52D60DBE127}" srcId="{ACA76E29-B852-D746-94BF-ABE01EA62258}" destId="{79985E12-1FF8-0542-8318-A653C41D8072}" srcOrd="1" destOrd="0" parTransId="{044F242A-1ED5-614D-B57F-BBF34869FFE9}" sibTransId="{A8E62493-1E8E-0049-889B-603B10ECC10D}"/>
    <dgm:cxn modelId="{945A028B-9584-1541-854F-6BE3190DD275}" type="presOf" srcId="{ACA76E29-B852-D746-94BF-ABE01EA62258}" destId="{098ACDFF-9711-DD4C-A4B0-280CE3033D59}" srcOrd="1" destOrd="0" presId="urn:microsoft.com/office/officeart/2005/8/layout/orgChart1"/>
    <dgm:cxn modelId="{3B9D68FB-84D9-EB47-8EF7-6D19A4C4D794}" type="presOf" srcId="{F268022D-6F3D-3543-A5D3-A23F96BFAB8D}" destId="{98C20B3C-D7EF-F84B-A2C6-D2D5C623BDF4}" srcOrd="0" destOrd="0" presId="urn:microsoft.com/office/officeart/2005/8/layout/orgChart1"/>
    <dgm:cxn modelId="{682E391E-B07F-0342-A693-07D97F117EA6}" type="presOf" srcId="{046297FF-1CA1-7444-8690-06DD2CD5303D}" destId="{1930A5DD-B35A-E748-AF9B-8CD10C6D7BAE}" srcOrd="0" destOrd="0" presId="urn:microsoft.com/office/officeart/2005/8/layout/orgChart1"/>
    <dgm:cxn modelId="{4FBA2CB5-31E4-014C-AC3C-75D266C93BA0}" srcId="{ACA76E29-B852-D746-94BF-ABE01EA62258}" destId="{ADD263EE-845B-9F48-8BF9-957CFDD10651}" srcOrd="2" destOrd="0" parTransId="{79AF9988-8BD1-354B-A8F2-FF5FB0833ACD}" sibTransId="{01C3B4E4-A3F7-4743-8A9C-C122A29DA42F}"/>
    <dgm:cxn modelId="{0F266179-97AA-674E-A8FB-7F5347F4D40E}" type="presOf" srcId="{79985E12-1FF8-0542-8318-A653C41D8072}" destId="{9A3B6697-AEC3-9147-B5C4-BBCC2E9C75E7}" srcOrd="1" destOrd="0" presId="urn:microsoft.com/office/officeart/2005/8/layout/orgChart1"/>
    <dgm:cxn modelId="{9C97C56E-C0DF-AB49-A39B-AFFF147829D8}" type="presOf" srcId="{82F5DAB5-1DE3-A54F-8458-EBDF34191C69}" destId="{926C3C79-D417-A146-A1C5-3C637DAFB7ED}" srcOrd="0" destOrd="0" presId="urn:microsoft.com/office/officeart/2005/8/layout/orgChart1"/>
    <dgm:cxn modelId="{C0A836E3-F0BA-EE44-BDAB-3F9AB802FD7E}" type="presOf" srcId="{F268022D-6F3D-3543-A5D3-A23F96BFAB8D}" destId="{8F100A87-8B31-2B48-A94E-2176AD80D245}" srcOrd="1" destOrd="0" presId="urn:microsoft.com/office/officeart/2005/8/layout/orgChart1"/>
    <dgm:cxn modelId="{7F58F698-4BC0-874D-866B-7E08020A449B}" type="presOf" srcId="{B54E356D-E3E3-644A-A88F-4D0A7E714644}" destId="{974414D6-0FA8-1345-B080-84E82188B917}" srcOrd="0" destOrd="0" presId="urn:microsoft.com/office/officeart/2005/8/layout/orgChart1"/>
    <dgm:cxn modelId="{37E8E12D-6F57-F94B-865D-C40BFC469029}" type="presParOf" srcId="{4D5EB218-8DD3-F742-B5D3-87A713E49746}" destId="{6C149EE8-1EC9-A749-9EB5-4630B9A4EAE9}" srcOrd="0" destOrd="0" presId="urn:microsoft.com/office/officeart/2005/8/layout/orgChart1"/>
    <dgm:cxn modelId="{DA5E4A91-DE88-CB4F-A79C-7F921C61146B}" type="presParOf" srcId="{6C149EE8-1EC9-A749-9EB5-4630B9A4EAE9}" destId="{AC7DD9D6-A1DE-2448-A872-0104B8EE1656}" srcOrd="0" destOrd="0" presId="urn:microsoft.com/office/officeart/2005/8/layout/orgChart1"/>
    <dgm:cxn modelId="{D7389E94-B7CE-9148-A774-7BC5B4FCC3C7}" type="presParOf" srcId="{AC7DD9D6-A1DE-2448-A872-0104B8EE1656}" destId="{2107270F-1A7A-F347-B1AF-FEB09EBB1C7A}" srcOrd="0" destOrd="0" presId="urn:microsoft.com/office/officeart/2005/8/layout/orgChart1"/>
    <dgm:cxn modelId="{DAB89415-450B-7E4C-B05C-87A5EC3A383B}" type="presParOf" srcId="{AC7DD9D6-A1DE-2448-A872-0104B8EE1656}" destId="{098ACDFF-9711-DD4C-A4B0-280CE3033D59}" srcOrd="1" destOrd="0" presId="urn:microsoft.com/office/officeart/2005/8/layout/orgChart1"/>
    <dgm:cxn modelId="{52617BEE-E099-934E-A19F-A2F05F77025D}" type="presParOf" srcId="{6C149EE8-1EC9-A749-9EB5-4630B9A4EAE9}" destId="{0ED6CEA5-2B91-7B40-9A76-2797BAF32057}" srcOrd="1" destOrd="0" presId="urn:microsoft.com/office/officeart/2005/8/layout/orgChart1"/>
    <dgm:cxn modelId="{CC5F0566-F8CD-DB46-A711-DD1E210ECE06}" type="presParOf" srcId="{0ED6CEA5-2B91-7B40-9A76-2797BAF32057}" destId="{974414D6-0FA8-1345-B080-84E82188B917}" srcOrd="0" destOrd="0" presId="urn:microsoft.com/office/officeart/2005/8/layout/orgChart1"/>
    <dgm:cxn modelId="{DEF098B3-FF01-754F-9140-CEBB76F30DAC}" type="presParOf" srcId="{0ED6CEA5-2B91-7B40-9A76-2797BAF32057}" destId="{F1BD42F1-00B1-0B46-A7DD-CC44BBF93C06}" srcOrd="1" destOrd="0" presId="urn:microsoft.com/office/officeart/2005/8/layout/orgChart1"/>
    <dgm:cxn modelId="{28F2CBEB-6AE7-EE40-9C05-7940CDFC8CFC}" type="presParOf" srcId="{F1BD42F1-00B1-0B46-A7DD-CC44BBF93C06}" destId="{E23990ED-D505-5243-BCFA-B1BA6ABA8836}" srcOrd="0" destOrd="0" presId="urn:microsoft.com/office/officeart/2005/8/layout/orgChart1"/>
    <dgm:cxn modelId="{4C2A5E55-2A2E-D341-9378-628FAA13BC2D}" type="presParOf" srcId="{E23990ED-D505-5243-BCFA-B1BA6ABA8836}" destId="{98C20B3C-D7EF-F84B-A2C6-D2D5C623BDF4}" srcOrd="0" destOrd="0" presId="urn:microsoft.com/office/officeart/2005/8/layout/orgChart1"/>
    <dgm:cxn modelId="{16915FB8-50AF-2440-8B5E-E5B506BACB4E}" type="presParOf" srcId="{E23990ED-D505-5243-BCFA-B1BA6ABA8836}" destId="{8F100A87-8B31-2B48-A94E-2176AD80D245}" srcOrd="1" destOrd="0" presId="urn:microsoft.com/office/officeart/2005/8/layout/orgChart1"/>
    <dgm:cxn modelId="{FBED8A6C-3F48-B74A-8214-EACE69C0C4BE}" type="presParOf" srcId="{F1BD42F1-00B1-0B46-A7DD-CC44BBF93C06}" destId="{64EDF437-2530-BF49-A92E-E41C461F83A3}" srcOrd="1" destOrd="0" presId="urn:microsoft.com/office/officeart/2005/8/layout/orgChart1"/>
    <dgm:cxn modelId="{8C10EDE1-B699-7742-A4F0-79F051F6728D}" type="presParOf" srcId="{64EDF437-2530-BF49-A92E-E41C461F83A3}" destId="{50DD58F0-45D9-6D47-826A-D3A3E95F537A}" srcOrd="0" destOrd="0" presId="urn:microsoft.com/office/officeart/2005/8/layout/orgChart1"/>
    <dgm:cxn modelId="{8E45463C-F1B5-F949-BB8C-6DACC2A03E98}" type="presParOf" srcId="{64EDF437-2530-BF49-A92E-E41C461F83A3}" destId="{8B2480EE-C328-A64E-AEEC-E718FEE8FCF0}" srcOrd="1" destOrd="0" presId="urn:microsoft.com/office/officeart/2005/8/layout/orgChart1"/>
    <dgm:cxn modelId="{199CD09F-D7CC-604E-8D6A-FED7D1810575}" type="presParOf" srcId="{8B2480EE-C328-A64E-AEEC-E718FEE8FCF0}" destId="{25BD046F-5D93-294F-932A-4DA66E8156F7}" srcOrd="0" destOrd="0" presId="urn:microsoft.com/office/officeart/2005/8/layout/orgChart1"/>
    <dgm:cxn modelId="{53F12CF3-CCC1-F54A-BE72-1D402AE8429F}" type="presParOf" srcId="{25BD046F-5D93-294F-932A-4DA66E8156F7}" destId="{F392D16E-A804-FD45-852A-BDC67235C5EF}" srcOrd="0" destOrd="0" presId="urn:microsoft.com/office/officeart/2005/8/layout/orgChart1"/>
    <dgm:cxn modelId="{358CEB1A-05D1-C348-826C-67218784D744}" type="presParOf" srcId="{25BD046F-5D93-294F-932A-4DA66E8156F7}" destId="{642D8D94-3286-4441-95DC-83745263B2C9}" srcOrd="1" destOrd="0" presId="urn:microsoft.com/office/officeart/2005/8/layout/orgChart1"/>
    <dgm:cxn modelId="{1C3FB7CD-498B-B241-BC27-9D61C6FE94FD}" type="presParOf" srcId="{8B2480EE-C328-A64E-AEEC-E718FEE8FCF0}" destId="{ECA253B6-C357-3A43-8763-56D459274597}" srcOrd="1" destOrd="0" presId="urn:microsoft.com/office/officeart/2005/8/layout/orgChart1"/>
    <dgm:cxn modelId="{9D2F1184-A1D3-6D4D-BFEB-924E2E98DE67}" type="presParOf" srcId="{8B2480EE-C328-A64E-AEEC-E718FEE8FCF0}" destId="{2DF0664F-94FD-1047-95DF-9F48584B5292}" srcOrd="2" destOrd="0" presId="urn:microsoft.com/office/officeart/2005/8/layout/orgChart1"/>
    <dgm:cxn modelId="{39F49D13-932D-8F42-88AA-323AD6FABFD3}" type="presParOf" srcId="{F1BD42F1-00B1-0B46-A7DD-CC44BBF93C06}" destId="{B433DC57-C639-DD44-B404-2A12AD5DA4FD}" srcOrd="2" destOrd="0" presId="urn:microsoft.com/office/officeart/2005/8/layout/orgChart1"/>
    <dgm:cxn modelId="{0843DCB9-8EFA-B649-81F1-302934D9884F}" type="presParOf" srcId="{0ED6CEA5-2B91-7B40-9A76-2797BAF32057}" destId="{4A257DC8-2084-474B-9AFF-4293537B9BAD}" srcOrd="2" destOrd="0" presId="urn:microsoft.com/office/officeart/2005/8/layout/orgChart1"/>
    <dgm:cxn modelId="{7CEE550B-00D9-F041-B5CE-F41D88F725E5}" type="presParOf" srcId="{0ED6CEA5-2B91-7B40-9A76-2797BAF32057}" destId="{491057CB-0FBC-9842-B46F-4C06D1997131}" srcOrd="3" destOrd="0" presId="urn:microsoft.com/office/officeart/2005/8/layout/orgChart1"/>
    <dgm:cxn modelId="{B159863A-4A43-584D-89F2-D32394EFE4E4}" type="presParOf" srcId="{491057CB-0FBC-9842-B46F-4C06D1997131}" destId="{5A8E5877-C69B-874D-A198-2575B7B73C6C}" srcOrd="0" destOrd="0" presId="urn:microsoft.com/office/officeart/2005/8/layout/orgChart1"/>
    <dgm:cxn modelId="{B6298EB9-B14B-374A-BD85-C0C829EBB3E7}" type="presParOf" srcId="{5A8E5877-C69B-874D-A198-2575B7B73C6C}" destId="{BE4C48FC-99BE-B14D-BE8C-F593F1D1C548}" srcOrd="0" destOrd="0" presId="urn:microsoft.com/office/officeart/2005/8/layout/orgChart1"/>
    <dgm:cxn modelId="{48C3C42A-6A5C-8F40-A531-15C1B92BE6F5}" type="presParOf" srcId="{5A8E5877-C69B-874D-A198-2575B7B73C6C}" destId="{9A3B6697-AEC3-9147-B5C4-BBCC2E9C75E7}" srcOrd="1" destOrd="0" presId="urn:microsoft.com/office/officeart/2005/8/layout/orgChart1"/>
    <dgm:cxn modelId="{7FFD326C-6BD0-0549-BA07-3C0A78E197D3}" type="presParOf" srcId="{491057CB-0FBC-9842-B46F-4C06D1997131}" destId="{3DCE1345-75D1-8141-8B60-A6E1E79438F7}" srcOrd="1" destOrd="0" presId="urn:microsoft.com/office/officeart/2005/8/layout/orgChart1"/>
    <dgm:cxn modelId="{F634BD70-1295-5C46-AF40-DC7522B6577A}" type="presParOf" srcId="{3DCE1345-75D1-8141-8B60-A6E1E79438F7}" destId="{926C3C79-D417-A146-A1C5-3C637DAFB7ED}" srcOrd="0" destOrd="0" presId="urn:microsoft.com/office/officeart/2005/8/layout/orgChart1"/>
    <dgm:cxn modelId="{00DA0094-B6B0-DC40-AEE7-052F31353E5A}" type="presParOf" srcId="{3DCE1345-75D1-8141-8B60-A6E1E79438F7}" destId="{C0629124-8262-3F4C-87CB-FFF45020C96D}" srcOrd="1" destOrd="0" presId="urn:microsoft.com/office/officeart/2005/8/layout/orgChart1"/>
    <dgm:cxn modelId="{C8623395-911A-AB44-8523-752410AFFBE0}" type="presParOf" srcId="{C0629124-8262-3F4C-87CB-FFF45020C96D}" destId="{69F12B45-4F41-C545-89A2-23908B35225C}" srcOrd="0" destOrd="0" presId="urn:microsoft.com/office/officeart/2005/8/layout/orgChart1"/>
    <dgm:cxn modelId="{41419DE9-FAE0-614E-91B1-8D448BECF0AB}" type="presParOf" srcId="{69F12B45-4F41-C545-89A2-23908B35225C}" destId="{C33AFD30-91CC-8A4A-BEA5-6775ABAB11B6}" srcOrd="0" destOrd="0" presId="urn:microsoft.com/office/officeart/2005/8/layout/orgChart1"/>
    <dgm:cxn modelId="{A6AE1FBA-C0F0-A04B-A96F-922F32904610}" type="presParOf" srcId="{69F12B45-4F41-C545-89A2-23908B35225C}" destId="{7A7A58F1-6957-FE43-8329-19479CC2BA77}" srcOrd="1" destOrd="0" presId="urn:microsoft.com/office/officeart/2005/8/layout/orgChart1"/>
    <dgm:cxn modelId="{2D4944C4-E8B2-7E45-8E18-CF6EB0827361}" type="presParOf" srcId="{C0629124-8262-3F4C-87CB-FFF45020C96D}" destId="{FB0DC4C2-DEFB-BE45-BD0A-FCE26D9E74AC}" srcOrd="1" destOrd="0" presId="urn:microsoft.com/office/officeart/2005/8/layout/orgChart1"/>
    <dgm:cxn modelId="{9DC11C35-D480-E046-BCAB-B8D3D666A579}" type="presParOf" srcId="{C0629124-8262-3F4C-87CB-FFF45020C96D}" destId="{92D2BE39-2D2F-504F-8D6E-250C2092600D}" srcOrd="2" destOrd="0" presId="urn:microsoft.com/office/officeart/2005/8/layout/orgChart1"/>
    <dgm:cxn modelId="{EC68054B-5134-2D41-AF5B-B5599B8660C7}" type="presParOf" srcId="{491057CB-0FBC-9842-B46F-4C06D1997131}" destId="{6C52E537-07C1-4C40-A5CD-64DE9C37005C}" srcOrd="2" destOrd="0" presId="urn:microsoft.com/office/officeart/2005/8/layout/orgChart1"/>
    <dgm:cxn modelId="{4931F7A3-AC0A-B04E-8132-1B7E1F60E503}" type="presParOf" srcId="{0ED6CEA5-2B91-7B40-9A76-2797BAF32057}" destId="{AC45209D-C102-5441-BBE1-36FA9517E199}" srcOrd="4" destOrd="0" presId="urn:microsoft.com/office/officeart/2005/8/layout/orgChart1"/>
    <dgm:cxn modelId="{C0B9D8A9-7F5F-5445-B437-630E1BEC6767}" type="presParOf" srcId="{0ED6CEA5-2B91-7B40-9A76-2797BAF32057}" destId="{6AD363D6-7627-094C-A742-FC76CAC815FA}" srcOrd="5" destOrd="0" presId="urn:microsoft.com/office/officeart/2005/8/layout/orgChart1"/>
    <dgm:cxn modelId="{2987CC3B-30C7-2A41-9031-814E925F30DF}" type="presParOf" srcId="{6AD363D6-7627-094C-A742-FC76CAC815FA}" destId="{97B4D8E7-6332-0D4D-813A-EFDD6F693ABE}" srcOrd="0" destOrd="0" presId="urn:microsoft.com/office/officeart/2005/8/layout/orgChart1"/>
    <dgm:cxn modelId="{8642A930-E6AF-EB4D-B457-28390193A965}" type="presParOf" srcId="{97B4D8E7-6332-0D4D-813A-EFDD6F693ABE}" destId="{09DF13C0-DB90-8D4E-B16E-7EE4AD0E4B09}" srcOrd="0" destOrd="0" presId="urn:microsoft.com/office/officeart/2005/8/layout/orgChart1"/>
    <dgm:cxn modelId="{08BFAC1B-FE9B-554A-A186-17540F1FD5EA}" type="presParOf" srcId="{97B4D8E7-6332-0D4D-813A-EFDD6F693ABE}" destId="{FC94CD71-2AF6-AE44-8A8D-6E31E781D2E5}" srcOrd="1" destOrd="0" presId="urn:microsoft.com/office/officeart/2005/8/layout/orgChart1"/>
    <dgm:cxn modelId="{F35F5638-D560-624C-BA21-21B34256C5A9}" type="presParOf" srcId="{6AD363D6-7627-094C-A742-FC76CAC815FA}" destId="{6B5BD60A-5D6E-6E4D-AB06-40F4C240B9AF}" srcOrd="1" destOrd="0" presId="urn:microsoft.com/office/officeart/2005/8/layout/orgChart1"/>
    <dgm:cxn modelId="{25318E19-D88E-8D43-9023-D22B517D5B2B}" type="presParOf" srcId="{6B5BD60A-5D6E-6E4D-AB06-40F4C240B9AF}" destId="{1930A5DD-B35A-E748-AF9B-8CD10C6D7BAE}" srcOrd="0" destOrd="0" presId="urn:microsoft.com/office/officeart/2005/8/layout/orgChart1"/>
    <dgm:cxn modelId="{3DF18CC0-4CAD-F748-B351-03CD748F7609}" type="presParOf" srcId="{6B5BD60A-5D6E-6E4D-AB06-40F4C240B9AF}" destId="{228AA567-3915-5949-8C6B-1F1F79E402FF}" srcOrd="1" destOrd="0" presId="urn:microsoft.com/office/officeart/2005/8/layout/orgChart1"/>
    <dgm:cxn modelId="{F77C4109-C654-6E42-A386-1BABF34F59F1}" type="presParOf" srcId="{228AA567-3915-5949-8C6B-1F1F79E402FF}" destId="{3D962412-0066-C24D-8249-64A1907A3717}" srcOrd="0" destOrd="0" presId="urn:microsoft.com/office/officeart/2005/8/layout/orgChart1"/>
    <dgm:cxn modelId="{99A35E0F-372A-074A-9E9C-135CDDBA624E}" type="presParOf" srcId="{3D962412-0066-C24D-8249-64A1907A3717}" destId="{88DEBAA7-09A4-7D4F-97DB-1B5CFCCDD3DC}" srcOrd="0" destOrd="0" presId="urn:microsoft.com/office/officeart/2005/8/layout/orgChart1"/>
    <dgm:cxn modelId="{38FE2210-E5AB-6043-810D-E781318D8F42}" type="presParOf" srcId="{3D962412-0066-C24D-8249-64A1907A3717}" destId="{72082E76-7423-A84D-A448-D4419ED3FFFE}" srcOrd="1" destOrd="0" presId="urn:microsoft.com/office/officeart/2005/8/layout/orgChart1"/>
    <dgm:cxn modelId="{536F11B1-16DD-B643-82EF-9ABD62495CE2}" type="presParOf" srcId="{228AA567-3915-5949-8C6B-1F1F79E402FF}" destId="{0B8E8C89-93D3-EB4F-98D9-05C68992046E}" srcOrd="1" destOrd="0" presId="urn:microsoft.com/office/officeart/2005/8/layout/orgChart1"/>
    <dgm:cxn modelId="{9210F231-AF0E-4141-B60D-1633628A63BC}" type="presParOf" srcId="{228AA567-3915-5949-8C6B-1F1F79E402FF}" destId="{8A93B43F-81D8-DC46-B8B6-F260D5F7B307}" srcOrd="2" destOrd="0" presId="urn:microsoft.com/office/officeart/2005/8/layout/orgChart1"/>
    <dgm:cxn modelId="{A53033D0-18E0-1545-AB3B-AC9865613435}" type="presParOf" srcId="{6AD363D6-7627-094C-A742-FC76CAC815FA}" destId="{9D7A8F00-0F05-FE41-9B02-A8C6CD677842}" srcOrd="2" destOrd="0" presId="urn:microsoft.com/office/officeart/2005/8/layout/orgChart1"/>
    <dgm:cxn modelId="{5E05A799-AE85-6A49-9DAB-FDCD46D1B09C}" type="presParOf" srcId="{6C149EE8-1EC9-A749-9EB5-4630B9A4EAE9}" destId="{64A09154-1946-8043-ADB1-6966DC3E2D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74B8234-2C5E-EF40-A4C1-E52E5C05D1B3}" type="doc">
      <dgm:prSet loTypeId="urn:microsoft.com/office/officeart/2005/8/layout/orgChar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F268022D-6F3D-3543-A5D3-A23F96BFAB8D}">
      <dgm:prSet phldrT="[Texte]" custT="1"/>
      <dgm:spPr/>
      <dgm:t>
        <a:bodyPr/>
        <a:lstStyle/>
        <a:p>
          <a:r>
            <a:rPr lang="fr-FR" sz="1600" dirty="0"/>
            <a:t>MGUS</a:t>
          </a:r>
        </a:p>
      </dgm:t>
    </dgm:pt>
    <dgm:pt modelId="{5C41BA24-4F54-FE40-BB02-F7441205A0D1}" type="sibTrans" cxnId="{34787E99-BAF2-7240-A5D0-068491E16F0B}">
      <dgm:prSet/>
      <dgm:spPr/>
      <dgm:t>
        <a:bodyPr/>
        <a:lstStyle/>
        <a:p>
          <a:endParaRPr lang="fr-FR"/>
        </a:p>
      </dgm:t>
    </dgm:pt>
    <dgm:pt modelId="{B54E356D-E3E3-644A-A88F-4D0A7E714644}" type="parTrans" cxnId="{34787E99-BAF2-7240-A5D0-068491E16F0B}">
      <dgm:prSet/>
      <dgm:spPr/>
      <dgm:t>
        <a:bodyPr/>
        <a:lstStyle/>
        <a:p>
          <a:endParaRPr lang="fr-FR"/>
        </a:p>
      </dgm:t>
    </dgm:pt>
    <dgm:pt modelId="{79985E12-1FF8-0542-8318-A653C41D8072}">
      <dgm:prSet phldrT="[Texte]" custT="1"/>
      <dgm:spPr/>
      <dgm:t>
        <a:bodyPr/>
        <a:lstStyle/>
        <a:p>
          <a:r>
            <a:rPr lang="fr-FR" sz="1600" dirty="0"/>
            <a:t>MM / MW latent</a:t>
          </a:r>
        </a:p>
      </dgm:t>
    </dgm:pt>
    <dgm:pt modelId="{A8E62493-1E8E-0049-889B-603B10ECC10D}" type="sibTrans" cxnId="{A5010667-5AA1-5149-814C-F52D60DBE127}">
      <dgm:prSet/>
      <dgm:spPr/>
      <dgm:t>
        <a:bodyPr/>
        <a:lstStyle/>
        <a:p>
          <a:endParaRPr lang="fr-FR"/>
        </a:p>
      </dgm:t>
    </dgm:pt>
    <dgm:pt modelId="{044F242A-1ED5-614D-B57F-BBF34869FFE9}" type="parTrans" cxnId="{A5010667-5AA1-5149-814C-F52D60DBE127}">
      <dgm:prSet/>
      <dgm:spPr/>
      <dgm:t>
        <a:bodyPr/>
        <a:lstStyle/>
        <a:p>
          <a:endParaRPr lang="fr-FR"/>
        </a:p>
      </dgm:t>
    </dgm:pt>
    <dgm:pt modelId="{ADD263EE-845B-9F48-8BF9-957CFDD10651}">
      <dgm:prSet phldrT="[Texte]" custT="1"/>
      <dgm:spPr/>
      <dgm:t>
        <a:bodyPr/>
        <a:lstStyle/>
        <a:p>
          <a:r>
            <a:rPr lang="fr-FR" sz="1600" dirty="0">
              <a:solidFill>
                <a:schemeClr val="bg1"/>
              </a:solidFill>
            </a:rPr>
            <a:t>MM / MW symptomatique</a:t>
          </a:r>
        </a:p>
      </dgm:t>
    </dgm:pt>
    <dgm:pt modelId="{01C3B4E4-A3F7-4743-8A9C-C122A29DA42F}" type="sibTrans" cxnId="{4FBA2CB5-31E4-014C-AC3C-75D266C93BA0}">
      <dgm:prSet/>
      <dgm:spPr/>
      <dgm:t>
        <a:bodyPr/>
        <a:lstStyle/>
        <a:p>
          <a:endParaRPr lang="fr-FR"/>
        </a:p>
      </dgm:t>
    </dgm:pt>
    <dgm:pt modelId="{79AF9988-8BD1-354B-A8F2-FF5FB0833ACD}" type="parTrans" cxnId="{4FBA2CB5-31E4-014C-AC3C-75D266C93BA0}">
      <dgm:prSet/>
      <dgm:spPr/>
      <dgm:t>
        <a:bodyPr/>
        <a:lstStyle/>
        <a:p>
          <a:endParaRPr lang="fr-FR"/>
        </a:p>
      </dgm:t>
    </dgm:pt>
    <dgm:pt modelId="{ACA76E29-B852-D746-94BF-ABE01EA62258}">
      <dgm:prSet phldrT="[Texte]" custT="1"/>
      <dgm:spPr/>
      <dgm:t>
        <a:bodyPr/>
        <a:lstStyle/>
        <a:p>
          <a:r>
            <a:rPr lang="fr-FR" sz="3200" b="1" dirty="0"/>
            <a:t>Pic</a:t>
          </a:r>
        </a:p>
      </dgm:t>
    </dgm:pt>
    <dgm:pt modelId="{CD98DDEB-9BEC-8141-9BB1-8B8593D95993}" type="sibTrans" cxnId="{B4B9AE10-EFE0-C145-85C7-5FBC24CBB2C2}">
      <dgm:prSet/>
      <dgm:spPr/>
      <dgm:t>
        <a:bodyPr/>
        <a:lstStyle/>
        <a:p>
          <a:endParaRPr lang="fr-FR"/>
        </a:p>
      </dgm:t>
    </dgm:pt>
    <dgm:pt modelId="{F6840D14-AD94-F64A-BF58-BF8F7C2983AF}" type="parTrans" cxnId="{B4B9AE10-EFE0-C145-85C7-5FBC24CBB2C2}">
      <dgm:prSet/>
      <dgm:spPr/>
      <dgm:t>
        <a:bodyPr/>
        <a:lstStyle/>
        <a:p>
          <a:endParaRPr lang="fr-FR"/>
        </a:p>
      </dgm:t>
    </dgm:pt>
    <dgm:pt modelId="{61852027-F4C0-B046-9010-A23B7DF934A5}">
      <dgm:prSet phldrT="[Texte]" custT="1"/>
      <dgm:spPr/>
      <dgm:t>
        <a:bodyPr/>
        <a:lstStyle/>
        <a:p>
          <a:r>
            <a:rPr lang="fr-FR" sz="1600" dirty="0" err="1"/>
            <a:t>Ig</a:t>
          </a:r>
          <a:r>
            <a:rPr lang="fr-FR" sz="1600" dirty="0"/>
            <a:t> monoclonale</a:t>
          </a:r>
        </a:p>
      </dgm:t>
    </dgm:pt>
    <dgm:pt modelId="{FC78FDD6-EC0C-1944-A71A-EC101D3047D9}" type="parTrans" cxnId="{F5074560-88EF-4E47-8527-A0C942499E06}">
      <dgm:prSet/>
      <dgm:spPr/>
      <dgm:t>
        <a:bodyPr/>
        <a:lstStyle/>
        <a:p>
          <a:endParaRPr lang="fr-FR"/>
        </a:p>
      </dgm:t>
    </dgm:pt>
    <dgm:pt modelId="{9E7AC7A8-B919-8F40-ACBB-31D8C56A40A1}" type="sibTrans" cxnId="{F5074560-88EF-4E47-8527-A0C942499E06}">
      <dgm:prSet/>
      <dgm:spPr/>
      <dgm:t>
        <a:bodyPr/>
        <a:lstStyle/>
        <a:p>
          <a:endParaRPr lang="fr-FR"/>
        </a:p>
      </dgm:t>
    </dgm:pt>
    <dgm:pt modelId="{757FE032-27F3-1D42-BA7C-201AFEB5FCCC}">
      <dgm:prSet/>
      <dgm:spPr/>
      <dgm:t>
        <a:bodyPr/>
        <a:lstStyle/>
        <a:p>
          <a:r>
            <a:rPr lang="fr-FR" dirty="0"/>
            <a:t>+ signes cliniques</a:t>
          </a:r>
        </a:p>
      </dgm:t>
    </dgm:pt>
    <dgm:pt modelId="{046297FF-1CA1-7444-8690-06DD2CD5303D}" type="parTrans" cxnId="{B2B197D7-63BC-254E-8DC6-9CE860D26E14}">
      <dgm:prSet/>
      <dgm:spPr/>
      <dgm:t>
        <a:bodyPr/>
        <a:lstStyle/>
        <a:p>
          <a:endParaRPr lang="fr-FR"/>
        </a:p>
      </dgm:t>
    </dgm:pt>
    <dgm:pt modelId="{1C4B96ED-559A-6F48-8E63-9FE755E30C60}" type="sibTrans" cxnId="{B2B197D7-63BC-254E-8DC6-9CE860D26E14}">
      <dgm:prSet/>
      <dgm:spPr/>
      <dgm:t>
        <a:bodyPr/>
        <a:lstStyle/>
        <a:p>
          <a:endParaRPr lang="fr-FR"/>
        </a:p>
      </dgm:t>
    </dgm:pt>
    <dgm:pt modelId="{5512205E-8108-C24E-BCB7-99B552BC93DC}">
      <dgm:prSet/>
      <dgm:spPr/>
      <dgm:t>
        <a:bodyPr/>
        <a:lstStyle/>
        <a:p>
          <a:r>
            <a:rPr lang="fr-FR" dirty="0"/>
            <a:t>+ </a:t>
          </a:r>
          <a:r>
            <a:rPr lang="fr-FR" dirty="0" err="1"/>
            <a:t>plasmocytose</a:t>
          </a:r>
          <a:r>
            <a:rPr lang="fr-FR" dirty="0"/>
            <a:t> médullaire &gt; 10%</a:t>
          </a:r>
        </a:p>
      </dgm:t>
    </dgm:pt>
    <dgm:pt modelId="{82F5DAB5-1DE3-A54F-8458-EBDF34191C69}" type="parTrans" cxnId="{F3F2F32B-A631-6A43-AE6A-624C524ED1C1}">
      <dgm:prSet/>
      <dgm:spPr/>
      <dgm:t>
        <a:bodyPr/>
        <a:lstStyle/>
        <a:p>
          <a:endParaRPr lang="fr-FR"/>
        </a:p>
      </dgm:t>
    </dgm:pt>
    <dgm:pt modelId="{C7E43E43-6247-2041-ACBF-38C2420F04C2}" type="sibTrans" cxnId="{F3F2F32B-A631-6A43-AE6A-624C524ED1C1}">
      <dgm:prSet/>
      <dgm:spPr/>
      <dgm:t>
        <a:bodyPr/>
        <a:lstStyle/>
        <a:p>
          <a:endParaRPr lang="fr-FR"/>
        </a:p>
      </dgm:t>
    </dgm:pt>
    <dgm:pt modelId="{4D5EB218-8DD3-F742-B5D3-87A713E49746}" type="pres">
      <dgm:prSet presAssocID="{B74B8234-2C5E-EF40-A4C1-E52E5C05D1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C149EE8-1EC9-A749-9EB5-4630B9A4EAE9}" type="pres">
      <dgm:prSet presAssocID="{ACA76E29-B852-D746-94BF-ABE01EA62258}" presName="hierRoot1" presStyleCnt="0">
        <dgm:presLayoutVars>
          <dgm:hierBranch val="init"/>
        </dgm:presLayoutVars>
      </dgm:prSet>
      <dgm:spPr/>
    </dgm:pt>
    <dgm:pt modelId="{AC7DD9D6-A1DE-2448-A872-0104B8EE1656}" type="pres">
      <dgm:prSet presAssocID="{ACA76E29-B852-D746-94BF-ABE01EA62258}" presName="rootComposite1" presStyleCnt="0"/>
      <dgm:spPr/>
    </dgm:pt>
    <dgm:pt modelId="{2107270F-1A7A-F347-B1AF-FEB09EBB1C7A}" type="pres">
      <dgm:prSet presAssocID="{ACA76E29-B852-D746-94BF-ABE01EA62258}" presName="rootText1" presStyleLbl="node0" presStyleIdx="0" presStyleCnt="1" custLinFactNeighborY="-59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98ACDFF-9711-DD4C-A4B0-280CE3033D59}" type="pres">
      <dgm:prSet presAssocID="{ACA76E29-B852-D746-94BF-ABE01EA6225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ED6CEA5-2B91-7B40-9A76-2797BAF32057}" type="pres">
      <dgm:prSet presAssocID="{ACA76E29-B852-D746-94BF-ABE01EA62258}" presName="hierChild2" presStyleCnt="0"/>
      <dgm:spPr/>
    </dgm:pt>
    <dgm:pt modelId="{974414D6-0FA8-1345-B080-84E82188B917}" type="pres">
      <dgm:prSet presAssocID="{B54E356D-E3E3-644A-A88F-4D0A7E714644}" presName="Name37" presStyleLbl="parChTrans1D2" presStyleIdx="0" presStyleCnt="3"/>
      <dgm:spPr/>
      <dgm:t>
        <a:bodyPr/>
        <a:lstStyle/>
        <a:p>
          <a:endParaRPr lang="fr-FR"/>
        </a:p>
      </dgm:t>
    </dgm:pt>
    <dgm:pt modelId="{F1BD42F1-00B1-0B46-A7DD-CC44BBF93C06}" type="pres">
      <dgm:prSet presAssocID="{F268022D-6F3D-3543-A5D3-A23F96BFAB8D}" presName="hierRoot2" presStyleCnt="0">
        <dgm:presLayoutVars>
          <dgm:hierBranch val="init"/>
        </dgm:presLayoutVars>
      </dgm:prSet>
      <dgm:spPr/>
    </dgm:pt>
    <dgm:pt modelId="{E23990ED-D505-5243-BCFA-B1BA6ABA8836}" type="pres">
      <dgm:prSet presAssocID="{F268022D-6F3D-3543-A5D3-A23F96BFAB8D}" presName="rootComposite" presStyleCnt="0"/>
      <dgm:spPr/>
    </dgm:pt>
    <dgm:pt modelId="{98C20B3C-D7EF-F84B-A2C6-D2D5C623BDF4}" type="pres">
      <dgm:prSet presAssocID="{F268022D-6F3D-3543-A5D3-A23F96BFAB8D}" presName="rootText" presStyleLbl="node2" presStyleIdx="0" presStyleCnt="3" custLinFactNeighborX="-76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F100A87-8B31-2B48-A94E-2176AD80D245}" type="pres">
      <dgm:prSet presAssocID="{F268022D-6F3D-3543-A5D3-A23F96BFAB8D}" presName="rootConnector" presStyleLbl="node2" presStyleIdx="0" presStyleCnt="3"/>
      <dgm:spPr/>
      <dgm:t>
        <a:bodyPr/>
        <a:lstStyle/>
        <a:p>
          <a:endParaRPr lang="fr-FR"/>
        </a:p>
      </dgm:t>
    </dgm:pt>
    <dgm:pt modelId="{64EDF437-2530-BF49-A92E-E41C461F83A3}" type="pres">
      <dgm:prSet presAssocID="{F268022D-6F3D-3543-A5D3-A23F96BFAB8D}" presName="hierChild4" presStyleCnt="0"/>
      <dgm:spPr/>
    </dgm:pt>
    <dgm:pt modelId="{50DD58F0-45D9-6D47-826A-D3A3E95F537A}" type="pres">
      <dgm:prSet presAssocID="{FC78FDD6-EC0C-1944-A71A-EC101D3047D9}" presName="Name37" presStyleLbl="parChTrans1D3" presStyleIdx="0" presStyleCnt="3"/>
      <dgm:spPr/>
      <dgm:t>
        <a:bodyPr/>
        <a:lstStyle/>
        <a:p>
          <a:endParaRPr lang="fr-FR"/>
        </a:p>
      </dgm:t>
    </dgm:pt>
    <dgm:pt modelId="{8B2480EE-C328-A64E-AEEC-E718FEE8FCF0}" type="pres">
      <dgm:prSet presAssocID="{61852027-F4C0-B046-9010-A23B7DF934A5}" presName="hierRoot2" presStyleCnt="0">
        <dgm:presLayoutVars>
          <dgm:hierBranch val="init"/>
        </dgm:presLayoutVars>
      </dgm:prSet>
      <dgm:spPr/>
    </dgm:pt>
    <dgm:pt modelId="{25BD046F-5D93-294F-932A-4DA66E8156F7}" type="pres">
      <dgm:prSet presAssocID="{61852027-F4C0-B046-9010-A23B7DF934A5}" presName="rootComposite" presStyleCnt="0"/>
      <dgm:spPr/>
    </dgm:pt>
    <dgm:pt modelId="{F392D16E-A804-FD45-852A-BDC67235C5EF}" type="pres">
      <dgm:prSet presAssocID="{61852027-F4C0-B046-9010-A23B7DF934A5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42D8D94-3286-4441-95DC-83745263B2C9}" type="pres">
      <dgm:prSet presAssocID="{61852027-F4C0-B046-9010-A23B7DF934A5}" presName="rootConnector" presStyleLbl="node3" presStyleIdx="0" presStyleCnt="3"/>
      <dgm:spPr/>
      <dgm:t>
        <a:bodyPr/>
        <a:lstStyle/>
        <a:p>
          <a:endParaRPr lang="fr-FR"/>
        </a:p>
      </dgm:t>
    </dgm:pt>
    <dgm:pt modelId="{ECA253B6-C357-3A43-8763-56D459274597}" type="pres">
      <dgm:prSet presAssocID="{61852027-F4C0-B046-9010-A23B7DF934A5}" presName="hierChild4" presStyleCnt="0"/>
      <dgm:spPr/>
    </dgm:pt>
    <dgm:pt modelId="{2DF0664F-94FD-1047-95DF-9F48584B5292}" type="pres">
      <dgm:prSet presAssocID="{61852027-F4C0-B046-9010-A23B7DF934A5}" presName="hierChild5" presStyleCnt="0"/>
      <dgm:spPr/>
    </dgm:pt>
    <dgm:pt modelId="{B433DC57-C639-DD44-B404-2A12AD5DA4FD}" type="pres">
      <dgm:prSet presAssocID="{F268022D-6F3D-3543-A5D3-A23F96BFAB8D}" presName="hierChild5" presStyleCnt="0"/>
      <dgm:spPr/>
    </dgm:pt>
    <dgm:pt modelId="{4A257DC8-2084-474B-9AFF-4293537B9BAD}" type="pres">
      <dgm:prSet presAssocID="{044F242A-1ED5-614D-B57F-BBF34869FFE9}" presName="Name37" presStyleLbl="parChTrans1D2" presStyleIdx="1" presStyleCnt="3"/>
      <dgm:spPr/>
      <dgm:t>
        <a:bodyPr/>
        <a:lstStyle/>
        <a:p>
          <a:endParaRPr lang="fr-FR"/>
        </a:p>
      </dgm:t>
    </dgm:pt>
    <dgm:pt modelId="{491057CB-0FBC-9842-B46F-4C06D1997131}" type="pres">
      <dgm:prSet presAssocID="{79985E12-1FF8-0542-8318-A653C41D8072}" presName="hierRoot2" presStyleCnt="0">
        <dgm:presLayoutVars>
          <dgm:hierBranch val="init"/>
        </dgm:presLayoutVars>
      </dgm:prSet>
      <dgm:spPr/>
    </dgm:pt>
    <dgm:pt modelId="{5A8E5877-C69B-874D-A198-2575B7B73C6C}" type="pres">
      <dgm:prSet presAssocID="{79985E12-1FF8-0542-8318-A653C41D8072}" presName="rootComposite" presStyleCnt="0"/>
      <dgm:spPr/>
    </dgm:pt>
    <dgm:pt modelId="{BE4C48FC-99BE-B14D-BE8C-F593F1D1C548}" type="pres">
      <dgm:prSet presAssocID="{79985E12-1FF8-0542-8318-A653C41D807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A3B6697-AEC3-9147-B5C4-BBCC2E9C75E7}" type="pres">
      <dgm:prSet presAssocID="{79985E12-1FF8-0542-8318-A653C41D8072}" presName="rootConnector" presStyleLbl="node2" presStyleIdx="1" presStyleCnt="3"/>
      <dgm:spPr/>
      <dgm:t>
        <a:bodyPr/>
        <a:lstStyle/>
        <a:p>
          <a:endParaRPr lang="fr-FR"/>
        </a:p>
      </dgm:t>
    </dgm:pt>
    <dgm:pt modelId="{3DCE1345-75D1-8141-8B60-A6E1E79438F7}" type="pres">
      <dgm:prSet presAssocID="{79985E12-1FF8-0542-8318-A653C41D8072}" presName="hierChild4" presStyleCnt="0"/>
      <dgm:spPr/>
    </dgm:pt>
    <dgm:pt modelId="{926C3C79-D417-A146-A1C5-3C637DAFB7ED}" type="pres">
      <dgm:prSet presAssocID="{82F5DAB5-1DE3-A54F-8458-EBDF34191C69}" presName="Name37" presStyleLbl="parChTrans1D3" presStyleIdx="1" presStyleCnt="3"/>
      <dgm:spPr/>
      <dgm:t>
        <a:bodyPr/>
        <a:lstStyle/>
        <a:p>
          <a:endParaRPr lang="fr-FR"/>
        </a:p>
      </dgm:t>
    </dgm:pt>
    <dgm:pt modelId="{C0629124-8262-3F4C-87CB-FFF45020C96D}" type="pres">
      <dgm:prSet presAssocID="{5512205E-8108-C24E-BCB7-99B552BC93DC}" presName="hierRoot2" presStyleCnt="0">
        <dgm:presLayoutVars>
          <dgm:hierBranch val="init"/>
        </dgm:presLayoutVars>
      </dgm:prSet>
      <dgm:spPr/>
    </dgm:pt>
    <dgm:pt modelId="{69F12B45-4F41-C545-89A2-23908B35225C}" type="pres">
      <dgm:prSet presAssocID="{5512205E-8108-C24E-BCB7-99B552BC93DC}" presName="rootComposite" presStyleCnt="0"/>
      <dgm:spPr/>
    </dgm:pt>
    <dgm:pt modelId="{C33AFD30-91CC-8A4A-BEA5-6775ABAB11B6}" type="pres">
      <dgm:prSet presAssocID="{5512205E-8108-C24E-BCB7-99B552BC93DC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A7A58F1-6957-FE43-8329-19479CC2BA77}" type="pres">
      <dgm:prSet presAssocID="{5512205E-8108-C24E-BCB7-99B552BC93DC}" presName="rootConnector" presStyleLbl="node3" presStyleIdx="1" presStyleCnt="3"/>
      <dgm:spPr/>
      <dgm:t>
        <a:bodyPr/>
        <a:lstStyle/>
        <a:p>
          <a:endParaRPr lang="fr-FR"/>
        </a:p>
      </dgm:t>
    </dgm:pt>
    <dgm:pt modelId="{FB0DC4C2-DEFB-BE45-BD0A-FCE26D9E74AC}" type="pres">
      <dgm:prSet presAssocID="{5512205E-8108-C24E-BCB7-99B552BC93DC}" presName="hierChild4" presStyleCnt="0"/>
      <dgm:spPr/>
    </dgm:pt>
    <dgm:pt modelId="{92D2BE39-2D2F-504F-8D6E-250C2092600D}" type="pres">
      <dgm:prSet presAssocID="{5512205E-8108-C24E-BCB7-99B552BC93DC}" presName="hierChild5" presStyleCnt="0"/>
      <dgm:spPr/>
    </dgm:pt>
    <dgm:pt modelId="{6C52E537-07C1-4C40-A5CD-64DE9C37005C}" type="pres">
      <dgm:prSet presAssocID="{79985E12-1FF8-0542-8318-A653C41D8072}" presName="hierChild5" presStyleCnt="0"/>
      <dgm:spPr/>
    </dgm:pt>
    <dgm:pt modelId="{AC45209D-C102-5441-BBE1-36FA9517E199}" type="pres">
      <dgm:prSet presAssocID="{79AF9988-8BD1-354B-A8F2-FF5FB0833ACD}" presName="Name37" presStyleLbl="parChTrans1D2" presStyleIdx="2" presStyleCnt="3"/>
      <dgm:spPr/>
      <dgm:t>
        <a:bodyPr/>
        <a:lstStyle/>
        <a:p>
          <a:endParaRPr lang="fr-FR"/>
        </a:p>
      </dgm:t>
    </dgm:pt>
    <dgm:pt modelId="{6AD363D6-7627-094C-A742-FC76CAC815FA}" type="pres">
      <dgm:prSet presAssocID="{ADD263EE-845B-9F48-8BF9-957CFDD10651}" presName="hierRoot2" presStyleCnt="0">
        <dgm:presLayoutVars>
          <dgm:hierBranch val="init"/>
        </dgm:presLayoutVars>
      </dgm:prSet>
      <dgm:spPr/>
    </dgm:pt>
    <dgm:pt modelId="{97B4D8E7-6332-0D4D-813A-EFDD6F693ABE}" type="pres">
      <dgm:prSet presAssocID="{ADD263EE-845B-9F48-8BF9-957CFDD10651}" presName="rootComposite" presStyleCnt="0"/>
      <dgm:spPr/>
    </dgm:pt>
    <dgm:pt modelId="{09DF13C0-DB90-8D4E-B16E-7EE4AD0E4B09}" type="pres">
      <dgm:prSet presAssocID="{ADD263EE-845B-9F48-8BF9-957CFDD10651}" presName="rootText" presStyleLbl="node2" presStyleIdx="2" presStyleCnt="3" custScaleX="11532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C94CD71-2AF6-AE44-8A8D-6E31E781D2E5}" type="pres">
      <dgm:prSet presAssocID="{ADD263EE-845B-9F48-8BF9-957CFDD10651}" presName="rootConnector" presStyleLbl="node2" presStyleIdx="2" presStyleCnt="3"/>
      <dgm:spPr/>
      <dgm:t>
        <a:bodyPr/>
        <a:lstStyle/>
        <a:p>
          <a:endParaRPr lang="fr-FR"/>
        </a:p>
      </dgm:t>
    </dgm:pt>
    <dgm:pt modelId="{6B5BD60A-5D6E-6E4D-AB06-40F4C240B9AF}" type="pres">
      <dgm:prSet presAssocID="{ADD263EE-845B-9F48-8BF9-957CFDD10651}" presName="hierChild4" presStyleCnt="0"/>
      <dgm:spPr/>
    </dgm:pt>
    <dgm:pt modelId="{1930A5DD-B35A-E748-AF9B-8CD10C6D7BAE}" type="pres">
      <dgm:prSet presAssocID="{046297FF-1CA1-7444-8690-06DD2CD5303D}" presName="Name37" presStyleLbl="parChTrans1D3" presStyleIdx="2" presStyleCnt="3"/>
      <dgm:spPr/>
      <dgm:t>
        <a:bodyPr/>
        <a:lstStyle/>
        <a:p>
          <a:endParaRPr lang="fr-FR"/>
        </a:p>
      </dgm:t>
    </dgm:pt>
    <dgm:pt modelId="{228AA567-3915-5949-8C6B-1F1F79E402FF}" type="pres">
      <dgm:prSet presAssocID="{757FE032-27F3-1D42-BA7C-201AFEB5FCCC}" presName="hierRoot2" presStyleCnt="0">
        <dgm:presLayoutVars>
          <dgm:hierBranch val="init"/>
        </dgm:presLayoutVars>
      </dgm:prSet>
      <dgm:spPr/>
    </dgm:pt>
    <dgm:pt modelId="{3D962412-0066-C24D-8249-64A1907A3717}" type="pres">
      <dgm:prSet presAssocID="{757FE032-27F3-1D42-BA7C-201AFEB5FCCC}" presName="rootComposite" presStyleCnt="0"/>
      <dgm:spPr/>
    </dgm:pt>
    <dgm:pt modelId="{88DEBAA7-09A4-7D4F-97DB-1B5CFCCDD3DC}" type="pres">
      <dgm:prSet presAssocID="{757FE032-27F3-1D42-BA7C-201AFEB5FCCC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2082E76-7423-A84D-A448-D4419ED3FFFE}" type="pres">
      <dgm:prSet presAssocID="{757FE032-27F3-1D42-BA7C-201AFEB5FCCC}" presName="rootConnector" presStyleLbl="node3" presStyleIdx="2" presStyleCnt="3"/>
      <dgm:spPr/>
      <dgm:t>
        <a:bodyPr/>
        <a:lstStyle/>
        <a:p>
          <a:endParaRPr lang="fr-FR"/>
        </a:p>
      </dgm:t>
    </dgm:pt>
    <dgm:pt modelId="{0B8E8C89-93D3-EB4F-98D9-05C68992046E}" type="pres">
      <dgm:prSet presAssocID="{757FE032-27F3-1D42-BA7C-201AFEB5FCCC}" presName="hierChild4" presStyleCnt="0"/>
      <dgm:spPr/>
    </dgm:pt>
    <dgm:pt modelId="{8A93B43F-81D8-DC46-B8B6-F260D5F7B307}" type="pres">
      <dgm:prSet presAssocID="{757FE032-27F3-1D42-BA7C-201AFEB5FCCC}" presName="hierChild5" presStyleCnt="0"/>
      <dgm:spPr/>
    </dgm:pt>
    <dgm:pt modelId="{9D7A8F00-0F05-FE41-9B02-A8C6CD677842}" type="pres">
      <dgm:prSet presAssocID="{ADD263EE-845B-9F48-8BF9-957CFDD10651}" presName="hierChild5" presStyleCnt="0"/>
      <dgm:spPr/>
    </dgm:pt>
    <dgm:pt modelId="{64A09154-1946-8043-ADB1-6966DC3E2D6A}" type="pres">
      <dgm:prSet presAssocID="{ACA76E29-B852-D746-94BF-ABE01EA62258}" presName="hierChild3" presStyleCnt="0"/>
      <dgm:spPr/>
    </dgm:pt>
  </dgm:ptLst>
  <dgm:cxnLst>
    <dgm:cxn modelId="{7DD22BB2-DEDB-F249-A431-876EFAB1E844}" type="presOf" srcId="{ADD263EE-845B-9F48-8BF9-957CFDD10651}" destId="{FC94CD71-2AF6-AE44-8A8D-6E31E781D2E5}" srcOrd="1" destOrd="0" presId="urn:microsoft.com/office/officeart/2005/8/layout/orgChart1"/>
    <dgm:cxn modelId="{414B4E19-BAF7-DD4A-8219-5F623565E549}" type="presOf" srcId="{ADD263EE-845B-9F48-8BF9-957CFDD10651}" destId="{09DF13C0-DB90-8D4E-B16E-7EE4AD0E4B09}" srcOrd="0" destOrd="0" presId="urn:microsoft.com/office/officeart/2005/8/layout/orgChart1"/>
    <dgm:cxn modelId="{F5074560-88EF-4E47-8527-A0C942499E06}" srcId="{F268022D-6F3D-3543-A5D3-A23F96BFAB8D}" destId="{61852027-F4C0-B046-9010-A23B7DF934A5}" srcOrd="0" destOrd="0" parTransId="{FC78FDD6-EC0C-1944-A71A-EC101D3047D9}" sibTransId="{9E7AC7A8-B919-8F40-ACBB-31D8C56A40A1}"/>
    <dgm:cxn modelId="{D79ABA5F-3B47-A04B-B20B-B0B8E99D582A}" type="presOf" srcId="{61852027-F4C0-B046-9010-A23B7DF934A5}" destId="{642D8D94-3286-4441-95DC-83745263B2C9}" srcOrd="1" destOrd="0" presId="urn:microsoft.com/office/officeart/2005/8/layout/orgChart1"/>
    <dgm:cxn modelId="{BEE301FC-A21E-DD47-9470-73517DD0A10B}" type="presOf" srcId="{757FE032-27F3-1D42-BA7C-201AFEB5FCCC}" destId="{88DEBAA7-09A4-7D4F-97DB-1B5CFCCDD3DC}" srcOrd="0" destOrd="0" presId="urn:microsoft.com/office/officeart/2005/8/layout/orgChart1"/>
    <dgm:cxn modelId="{31785093-FE42-E14A-9633-FFBDBC56F659}" type="presOf" srcId="{044F242A-1ED5-614D-B57F-BBF34869FFE9}" destId="{4A257DC8-2084-474B-9AFF-4293537B9BAD}" srcOrd="0" destOrd="0" presId="urn:microsoft.com/office/officeart/2005/8/layout/orgChart1"/>
    <dgm:cxn modelId="{E4A00919-15EA-D242-9587-84284F1CB8D2}" type="presOf" srcId="{5512205E-8108-C24E-BCB7-99B552BC93DC}" destId="{C33AFD30-91CC-8A4A-BEA5-6775ABAB11B6}" srcOrd="0" destOrd="0" presId="urn:microsoft.com/office/officeart/2005/8/layout/orgChart1"/>
    <dgm:cxn modelId="{F3F2F32B-A631-6A43-AE6A-624C524ED1C1}" srcId="{79985E12-1FF8-0542-8318-A653C41D8072}" destId="{5512205E-8108-C24E-BCB7-99B552BC93DC}" srcOrd="0" destOrd="0" parTransId="{82F5DAB5-1DE3-A54F-8458-EBDF34191C69}" sibTransId="{C7E43E43-6247-2041-ACBF-38C2420F04C2}"/>
    <dgm:cxn modelId="{B4B9AE10-EFE0-C145-85C7-5FBC24CBB2C2}" srcId="{B74B8234-2C5E-EF40-A4C1-E52E5C05D1B3}" destId="{ACA76E29-B852-D746-94BF-ABE01EA62258}" srcOrd="0" destOrd="0" parTransId="{F6840D14-AD94-F64A-BF58-BF8F7C2983AF}" sibTransId="{CD98DDEB-9BEC-8141-9BB1-8B8593D95993}"/>
    <dgm:cxn modelId="{DD01B997-073F-2740-BB76-735A6E2C7B00}" type="presOf" srcId="{5512205E-8108-C24E-BCB7-99B552BC93DC}" destId="{7A7A58F1-6957-FE43-8329-19479CC2BA77}" srcOrd="1" destOrd="0" presId="urn:microsoft.com/office/officeart/2005/8/layout/orgChart1"/>
    <dgm:cxn modelId="{05DF728C-4BDF-0B46-B695-E553BA878FEE}" type="presOf" srcId="{79AF9988-8BD1-354B-A8F2-FF5FB0833ACD}" destId="{AC45209D-C102-5441-BBE1-36FA9517E199}" srcOrd="0" destOrd="0" presId="urn:microsoft.com/office/officeart/2005/8/layout/orgChart1"/>
    <dgm:cxn modelId="{B2B197D7-63BC-254E-8DC6-9CE860D26E14}" srcId="{ADD263EE-845B-9F48-8BF9-957CFDD10651}" destId="{757FE032-27F3-1D42-BA7C-201AFEB5FCCC}" srcOrd="0" destOrd="0" parTransId="{046297FF-1CA1-7444-8690-06DD2CD5303D}" sibTransId="{1C4B96ED-559A-6F48-8E63-9FE755E30C60}"/>
    <dgm:cxn modelId="{CD680C00-9F3F-C940-81AC-A76A074C8D08}" type="presOf" srcId="{FC78FDD6-EC0C-1944-A71A-EC101D3047D9}" destId="{50DD58F0-45D9-6D47-826A-D3A3E95F537A}" srcOrd="0" destOrd="0" presId="urn:microsoft.com/office/officeart/2005/8/layout/orgChart1"/>
    <dgm:cxn modelId="{CA8B405A-B6C8-5D4B-A134-0F8FB073B414}" type="presOf" srcId="{79985E12-1FF8-0542-8318-A653C41D8072}" destId="{BE4C48FC-99BE-B14D-BE8C-F593F1D1C548}" srcOrd="0" destOrd="0" presId="urn:microsoft.com/office/officeart/2005/8/layout/orgChart1"/>
    <dgm:cxn modelId="{34787E99-BAF2-7240-A5D0-068491E16F0B}" srcId="{ACA76E29-B852-D746-94BF-ABE01EA62258}" destId="{F268022D-6F3D-3543-A5D3-A23F96BFAB8D}" srcOrd="0" destOrd="0" parTransId="{B54E356D-E3E3-644A-A88F-4D0A7E714644}" sibTransId="{5C41BA24-4F54-FE40-BB02-F7441205A0D1}"/>
    <dgm:cxn modelId="{A659CDAD-7B46-844D-A539-52A1123A34CC}" type="presOf" srcId="{B74B8234-2C5E-EF40-A4C1-E52E5C05D1B3}" destId="{4D5EB218-8DD3-F742-B5D3-87A713E49746}" srcOrd="0" destOrd="0" presId="urn:microsoft.com/office/officeart/2005/8/layout/orgChart1"/>
    <dgm:cxn modelId="{7FED1AD6-D6BC-8C45-9F38-14BF7E8F8DD4}" type="presOf" srcId="{757FE032-27F3-1D42-BA7C-201AFEB5FCCC}" destId="{72082E76-7423-A84D-A448-D4419ED3FFFE}" srcOrd="1" destOrd="0" presId="urn:microsoft.com/office/officeart/2005/8/layout/orgChart1"/>
    <dgm:cxn modelId="{B94DA310-6EB9-5C45-8E49-5D9D4DCD0473}" type="presOf" srcId="{61852027-F4C0-B046-9010-A23B7DF934A5}" destId="{F392D16E-A804-FD45-852A-BDC67235C5EF}" srcOrd="0" destOrd="0" presId="urn:microsoft.com/office/officeart/2005/8/layout/orgChart1"/>
    <dgm:cxn modelId="{3F5D2859-0786-4942-AEAA-D6F9831C5FED}" type="presOf" srcId="{ACA76E29-B852-D746-94BF-ABE01EA62258}" destId="{2107270F-1A7A-F347-B1AF-FEB09EBB1C7A}" srcOrd="0" destOrd="0" presId="urn:microsoft.com/office/officeart/2005/8/layout/orgChart1"/>
    <dgm:cxn modelId="{A5010667-5AA1-5149-814C-F52D60DBE127}" srcId="{ACA76E29-B852-D746-94BF-ABE01EA62258}" destId="{79985E12-1FF8-0542-8318-A653C41D8072}" srcOrd="1" destOrd="0" parTransId="{044F242A-1ED5-614D-B57F-BBF34869FFE9}" sibTransId="{A8E62493-1E8E-0049-889B-603B10ECC10D}"/>
    <dgm:cxn modelId="{945A028B-9584-1541-854F-6BE3190DD275}" type="presOf" srcId="{ACA76E29-B852-D746-94BF-ABE01EA62258}" destId="{098ACDFF-9711-DD4C-A4B0-280CE3033D59}" srcOrd="1" destOrd="0" presId="urn:microsoft.com/office/officeart/2005/8/layout/orgChart1"/>
    <dgm:cxn modelId="{3B9D68FB-84D9-EB47-8EF7-6D19A4C4D794}" type="presOf" srcId="{F268022D-6F3D-3543-A5D3-A23F96BFAB8D}" destId="{98C20B3C-D7EF-F84B-A2C6-D2D5C623BDF4}" srcOrd="0" destOrd="0" presId="urn:microsoft.com/office/officeart/2005/8/layout/orgChart1"/>
    <dgm:cxn modelId="{682E391E-B07F-0342-A693-07D97F117EA6}" type="presOf" srcId="{046297FF-1CA1-7444-8690-06DD2CD5303D}" destId="{1930A5DD-B35A-E748-AF9B-8CD10C6D7BAE}" srcOrd="0" destOrd="0" presId="urn:microsoft.com/office/officeart/2005/8/layout/orgChart1"/>
    <dgm:cxn modelId="{4FBA2CB5-31E4-014C-AC3C-75D266C93BA0}" srcId="{ACA76E29-B852-D746-94BF-ABE01EA62258}" destId="{ADD263EE-845B-9F48-8BF9-957CFDD10651}" srcOrd="2" destOrd="0" parTransId="{79AF9988-8BD1-354B-A8F2-FF5FB0833ACD}" sibTransId="{01C3B4E4-A3F7-4743-8A9C-C122A29DA42F}"/>
    <dgm:cxn modelId="{0F266179-97AA-674E-A8FB-7F5347F4D40E}" type="presOf" srcId="{79985E12-1FF8-0542-8318-A653C41D8072}" destId="{9A3B6697-AEC3-9147-B5C4-BBCC2E9C75E7}" srcOrd="1" destOrd="0" presId="urn:microsoft.com/office/officeart/2005/8/layout/orgChart1"/>
    <dgm:cxn modelId="{9C97C56E-C0DF-AB49-A39B-AFFF147829D8}" type="presOf" srcId="{82F5DAB5-1DE3-A54F-8458-EBDF34191C69}" destId="{926C3C79-D417-A146-A1C5-3C637DAFB7ED}" srcOrd="0" destOrd="0" presId="urn:microsoft.com/office/officeart/2005/8/layout/orgChart1"/>
    <dgm:cxn modelId="{C0A836E3-F0BA-EE44-BDAB-3F9AB802FD7E}" type="presOf" srcId="{F268022D-6F3D-3543-A5D3-A23F96BFAB8D}" destId="{8F100A87-8B31-2B48-A94E-2176AD80D245}" srcOrd="1" destOrd="0" presId="urn:microsoft.com/office/officeart/2005/8/layout/orgChart1"/>
    <dgm:cxn modelId="{7F58F698-4BC0-874D-866B-7E08020A449B}" type="presOf" srcId="{B54E356D-E3E3-644A-A88F-4D0A7E714644}" destId="{974414D6-0FA8-1345-B080-84E82188B917}" srcOrd="0" destOrd="0" presId="urn:microsoft.com/office/officeart/2005/8/layout/orgChart1"/>
    <dgm:cxn modelId="{37E8E12D-6F57-F94B-865D-C40BFC469029}" type="presParOf" srcId="{4D5EB218-8DD3-F742-B5D3-87A713E49746}" destId="{6C149EE8-1EC9-A749-9EB5-4630B9A4EAE9}" srcOrd="0" destOrd="0" presId="urn:microsoft.com/office/officeart/2005/8/layout/orgChart1"/>
    <dgm:cxn modelId="{DA5E4A91-DE88-CB4F-A79C-7F921C61146B}" type="presParOf" srcId="{6C149EE8-1EC9-A749-9EB5-4630B9A4EAE9}" destId="{AC7DD9D6-A1DE-2448-A872-0104B8EE1656}" srcOrd="0" destOrd="0" presId="urn:microsoft.com/office/officeart/2005/8/layout/orgChart1"/>
    <dgm:cxn modelId="{D7389E94-B7CE-9148-A774-7BC5B4FCC3C7}" type="presParOf" srcId="{AC7DD9D6-A1DE-2448-A872-0104B8EE1656}" destId="{2107270F-1A7A-F347-B1AF-FEB09EBB1C7A}" srcOrd="0" destOrd="0" presId="urn:microsoft.com/office/officeart/2005/8/layout/orgChart1"/>
    <dgm:cxn modelId="{DAB89415-450B-7E4C-B05C-87A5EC3A383B}" type="presParOf" srcId="{AC7DD9D6-A1DE-2448-A872-0104B8EE1656}" destId="{098ACDFF-9711-DD4C-A4B0-280CE3033D59}" srcOrd="1" destOrd="0" presId="urn:microsoft.com/office/officeart/2005/8/layout/orgChart1"/>
    <dgm:cxn modelId="{52617BEE-E099-934E-A19F-A2F05F77025D}" type="presParOf" srcId="{6C149EE8-1EC9-A749-9EB5-4630B9A4EAE9}" destId="{0ED6CEA5-2B91-7B40-9A76-2797BAF32057}" srcOrd="1" destOrd="0" presId="urn:microsoft.com/office/officeart/2005/8/layout/orgChart1"/>
    <dgm:cxn modelId="{CC5F0566-F8CD-DB46-A711-DD1E210ECE06}" type="presParOf" srcId="{0ED6CEA5-2B91-7B40-9A76-2797BAF32057}" destId="{974414D6-0FA8-1345-B080-84E82188B917}" srcOrd="0" destOrd="0" presId="urn:microsoft.com/office/officeart/2005/8/layout/orgChart1"/>
    <dgm:cxn modelId="{DEF098B3-FF01-754F-9140-CEBB76F30DAC}" type="presParOf" srcId="{0ED6CEA5-2B91-7B40-9A76-2797BAF32057}" destId="{F1BD42F1-00B1-0B46-A7DD-CC44BBF93C06}" srcOrd="1" destOrd="0" presId="urn:microsoft.com/office/officeart/2005/8/layout/orgChart1"/>
    <dgm:cxn modelId="{28F2CBEB-6AE7-EE40-9C05-7940CDFC8CFC}" type="presParOf" srcId="{F1BD42F1-00B1-0B46-A7DD-CC44BBF93C06}" destId="{E23990ED-D505-5243-BCFA-B1BA6ABA8836}" srcOrd="0" destOrd="0" presId="urn:microsoft.com/office/officeart/2005/8/layout/orgChart1"/>
    <dgm:cxn modelId="{4C2A5E55-2A2E-D341-9378-628FAA13BC2D}" type="presParOf" srcId="{E23990ED-D505-5243-BCFA-B1BA6ABA8836}" destId="{98C20B3C-D7EF-F84B-A2C6-D2D5C623BDF4}" srcOrd="0" destOrd="0" presId="urn:microsoft.com/office/officeart/2005/8/layout/orgChart1"/>
    <dgm:cxn modelId="{16915FB8-50AF-2440-8B5E-E5B506BACB4E}" type="presParOf" srcId="{E23990ED-D505-5243-BCFA-B1BA6ABA8836}" destId="{8F100A87-8B31-2B48-A94E-2176AD80D245}" srcOrd="1" destOrd="0" presId="urn:microsoft.com/office/officeart/2005/8/layout/orgChart1"/>
    <dgm:cxn modelId="{FBED8A6C-3F48-B74A-8214-EACE69C0C4BE}" type="presParOf" srcId="{F1BD42F1-00B1-0B46-A7DD-CC44BBF93C06}" destId="{64EDF437-2530-BF49-A92E-E41C461F83A3}" srcOrd="1" destOrd="0" presId="urn:microsoft.com/office/officeart/2005/8/layout/orgChart1"/>
    <dgm:cxn modelId="{8C10EDE1-B699-7742-A4F0-79F051F6728D}" type="presParOf" srcId="{64EDF437-2530-BF49-A92E-E41C461F83A3}" destId="{50DD58F0-45D9-6D47-826A-D3A3E95F537A}" srcOrd="0" destOrd="0" presId="urn:microsoft.com/office/officeart/2005/8/layout/orgChart1"/>
    <dgm:cxn modelId="{8E45463C-F1B5-F949-BB8C-6DACC2A03E98}" type="presParOf" srcId="{64EDF437-2530-BF49-A92E-E41C461F83A3}" destId="{8B2480EE-C328-A64E-AEEC-E718FEE8FCF0}" srcOrd="1" destOrd="0" presId="urn:microsoft.com/office/officeart/2005/8/layout/orgChart1"/>
    <dgm:cxn modelId="{199CD09F-D7CC-604E-8D6A-FED7D1810575}" type="presParOf" srcId="{8B2480EE-C328-A64E-AEEC-E718FEE8FCF0}" destId="{25BD046F-5D93-294F-932A-4DA66E8156F7}" srcOrd="0" destOrd="0" presId="urn:microsoft.com/office/officeart/2005/8/layout/orgChart1"/>
    <dgm:cxn modelId="{53F12CF3-CCC1-F54A-BE72-1D402AE8429F}" type="presParOf" srcId="{25BD046F-5D93-294F-932A-4DA66E8156F7}" destId="{F392D16E-A804-FD45-852A-BDC67235C5EF}" srcOrd="0" destOrd="0" presId="urn:microsoft.com/office/officeart/2005/8/layout/orgChart1"/>
    <dgm:cxn modelId="{358CEB1A-05D1-C348-826C-67218784D744}" type="presParOf" srcId="{25BD046F-5D93-294F-932A-4DA66E8156F7}" destId="{642D8D94-3286-4441-95DC-83745263B2C9}" srcOrd="1" destOrd="0" presId="urn:microsoft.com/office/officeart/2005/8/layout/orgChart1"/>
    <dgm:cxn modelId="{1C3FB7CD-498B-B241-BC27-9D61C6FE94FD}" type="presParOf" srcId="{8B2480EE-C328-A64E-AEEC-E718FEE8FCF0}" destId="{ECA253B6-C357-3A43-8763-56D459274597}" srcOrd="1" destOrd="0" presId="urn:microsoft.com/office/officeart/2005/8/layout/orgChart1"/>
    <dgm:cxn modelId="{9D2F1184-A1D3-6D4D-BFEB-924E2E98DE67}" type="presParOf" srcId="{8B2480EE-C328-A64E-AEEC-E718FEE8FCF0}" destId="{2DF0664F-94FD-1047-95DF-9F48584B5292}" srcOrd="2" destOrd="0" presId="urn:microsoft.com/office/officeart/2005/8/layout/orgChart1"/>
    <dgm:cxn modelId="{39F49D13-932D-8F42-88AA-323AD6FABFD3}" type="presParOf" srcId="{F1BD42F1-00B1-0B46-A7DD-CC44BBF93C06}" destId="{B433DC57-C639-DD44-B404-2A12AD5DA4FD}" srcOrd="2" destOrd="0" presId="urn:microsoft.com/office/officeart/2005/8/layout/orgChart1"/>
    <dgm:cxn modelId="{0843DCB9-8EFA-B649-81F1-302934D9884F}" type="presParOf" srcId="{0ED6CEA5-2B91-7B40-9A76-2797BAF32057}" destId="{4A257DC8-2084-474B-9AFF-4293537B9BAD}" srcOrd="2" destOrd="0" presId="urn:microsoft.com/office/officeart/2005/8/layout/orgChart1"/>
    <dgm:cxn modelId="{7CEE550B-00D9-F041-B5CE-F41D88F725E5}" type="presParOf" srcId="{0ED6CEA5-2B91-7B40-9A76-2797BAF32057}" destId="{491057CB-0FBC-9842-B46F-4C06D1997131}" srcOrd="3" destOrd="0" presId="urn:microsoft.com/office/officeart/2005/8/layout/orgChart1"/>
    <dgm:cxn modelId="{B159863A-4A43-584D-89F2-D32394EFE4E4}" type="presParOf" srcId="{491057CB-0FBC-9842-B46F-4C06D1997131}" destId="{5A8E5877-C69B-874D-A198-2575B7B73C6C}" srcOrd="0" destOrd="0" presId="urn:microsoft.com/office/officeart/2005/8/layout/orgChart1"/>
    <dgm:cxn modelId="{B6298EB9-B14B-374A-BD85-C0C829EBB3E7}" type="presParOf" srcId="{5A8E5877-C69B-874D-A198-2575B7B73C6C}" destId="{BE4C48FC-99BE-B14D-BE8C-F593F1D1C548}" srcOrd="0" destOrd="0" presId="urn:microsoft.com/office/officeart/2005/8/layout/orgChart1"/>
    <dgm:cxn modelId="{48C3C42A-6A5C-8F40-A531-15C1B92BE6F5}" type="presParOf" srcId="{5A8E5877-C69B-874D-A198-2575B7B73C6C}" destId="{9A3B6697-AEC3-9147-B5C4-BBCC2E9C75E7}" srcOrd="1" destOrd="0" presId="urn:microsoft.com/office/officeart/2005/8/layout/orgChart1"/>
    <dgm:cxn modelId="{7FFD326C-6BD0-0549-BA07-3C0A78E197D3}" type="presParOf" srcId="{491057CB-0FBC-9842-B46F-4C06D1997131}" destId="{3DCE1345-75D1-8141-8B60-A6E1E79438F7}" srcOrd="1" destOrd="0" presId="urn:microsoft.com/office/officeart/2005/8/layout/orgChart1"/>
    <dgm:cxn modelId="{F634BD70-1295-5C46-AF40-DC7522B6577A}" type="presParOf" srcId="{3DCE1345-75D1-8141-8B60-A6E1E79438F7}" destId="{926C3C79-D417-A146-A1C5-3C637DAFB7ED}" srcOrd="0" destOrd="0" presId="urn:microsoft.com/office/officeart/2005/8/layout/orgChart1"/>
    <dgm:cxn modelId="{00DA0094-B6B0-DC40-AEE7-052F31353E5A}" type="presParOf" srcId="{3DCE1345-75D1-8141-8B60-A6E1E79438F7}" destId="{C0629124-8262-3F4C-87CB-FFF45020C96D}" srcOrd="1" destOrd="0" presId="urn:microsoft.com/office/officeart/2005/8/layout/orgChart1"/>
    <dgm:cxn modelId="{C8623395-911A-AB44-8523-752410AFFBE0}" type="presParOf" srcId="{C0629124-8262-3F4C-87CB-FFF45020C96D}" destId="{69F12B45-4F41-C545-89A2-23908B35225C}" srcOrd="0" destOrd="0" presId="urn:microsoft.com/office/officeart/2005/8/layout/orgChart1"/>
    <dgm:cxn modelId="{41419DE9-FAE0-614E-91B1-8D448BECF0AB}" type="presParOf" srcId="{69F12B45-4F41-C545-89A2-23908B35225C}" destId="{C33AFD30-91CC-8A4A-BEA5-6775ABAB11B6}" srcOrd="0" destOrd="0" presId="urn:microsoft.com/office/officeart/2005/8/layout/orgChart1"/>
    <dgm:cxn modelId="{A6AE1FBA-C0F0-A04B-A96F-922F32904610}" type="presParOf" srcId="{69F12B45-4F41-C545-89A2-23908B35225C}" destId="{7A7A58F1-6957-FE43-8329-19479CC2BA77}" srcOrd="1" destOrd="0" presId="urn:microsoft.com/office/officeart/2005/8/layout/orgChart1"/>
    <dgm:cxn modelId="{2D4944C4-E8B2-7E45-8E18-CF6EB0827361}" type="presParOf" srcId="{C0629124-8262-3F4C-87CB-FFF45020C96D}" destId="{FB0DC4C2-DEFB-BE45-BD0A-FCE26D9E74AC}" srcOrd="1" destOrd="0" presId="urn:microsoft.com/office/officeart/2005/8/layout/orgChart1"/>
    <dgm:cxn modelId="{9DC11C35-D480-E046-BCAB-B8D3D666A579}" type="presParOf" srcId="{C0629124-8262-3F4C-87CB-FFF45020C96D}" destId="{92D2BE39-2D2F-504F-8D6E-250C2092600D}" srcOrd="2" destOrd="0" presId="urn:microsoft.com/office/officeart/2005/8/layout/orgChart1"/>
    <dgm:cxn modelId="{EC68054B-5134-2D41-AF5B-B5599B8660C7}" type="presParOf" srcId="{491057CB-0FBC-9842-B46F-4C06D1997131}" destId="{6C52E537-07C1-4C40-A5CD-64DE9C37005C}" srcOrd="2" destOrd="0" presId="urn:microsoft.com/office/officeart/2005/8/layout/orgChart1"/>
    <dgm:cxn modelId="{4931F7A3-AC0A-B04E-8132-1B7E1F60E503}" type="presParOf" srcId="{0ED6CEA5-2B91-7B40-9A76-2797BAF32057}" destId="{AC45209D-C102-5441-BBE1-36FA9517E199}" srcOrd="4" destOrd="0" presId="urn:microsoft.com/office/officeart/2005/8/layout/orgChart1"/>
    <dgm:cxn modelId="{C0B9D8A9-7F5F-5445-B437-630E1BEC6767}" type="presParOf" srcId="{0ED6CEA5-2B91-7B40-9A76-2797BAF32057}" destId="{6AD363D6-7627-094C-A742-FC76CAC815FA}" srcOrd="5" destOrd="0" presId="urn:microsoft.com/office/officeart/2005/8/layout/orgChart1"/>
    <dgm:cxn modelId="{2987CC3B-30C7-2A41-9031-814E925F30DF}" type="presParOf" srcId="{6AD363D6-7627-094C-A742-FC76CAC815FA}" destId="{97B4D8E7-6332-0D4D-813A-EFDD6F693ABE}" srcOrd="0" destOrd="0" presId="urn:microsoft.com/office/officeart/2005/8/layout/orgChart1"/>
    <dgm:cxn modelId="{8642A930-E6AF-EB4D-B457-28390193A965}" type="presParOf" srcId="{97B4D8E7-6332-0D4D-813A-EFDD6F693ABE}" destId="{09DF13C0-DB90-8D4E-B16E-7EE4AD0E4B09}" srcOrd="0" destOrd="0" presId="urn:microsoft.com/office/officeart/2005/8/layout/orgChart1"/>
    <dgm:cxn modelId="{08BFAC1B-FE9B-554A-A186-17540F1FD5EA}" type="presParOf" srcId="{97B4D8E7-6332-0D4D-813A-EFDD6F693ABE}" destId="{FC94CD71-2AF6-AE44-8A8D-6E31E781D2E5}" srcOrd="1" destOrd="0" presId="urn:microsoft.com/office/officeart/2005/8/layout/orgChart1"/>
    <dgm:cxn modelId="{F35F5638-D560-624C-BA21-21B34256C5A9}" type="presParOf" srcId="{6AD363D6-7627-094C-A742-FC76CAC815FA}" destId="{6B5BD60A-5D6E-6E4D-AB06-40F4C240B9AF}" srcOrd="1" destOrd="0" presId="urn:microsoft.com/office/officeart/2005/8/layout/orgChart1"/>
    <dgm:cxn modelId="{25318E19-D88E-8D43-9023-D22B517D5B2B}" type="presParOf" srcId="{6B5BD60A-5D6E-6E4D-AB06-40F4C240B9AF}" destId="{1930A5DD-B35A-E748-AF9B-8CD10C6D7BAE}" srcOrd="0" destOrd="0" presId="urn:microsoft.com/office/officeart/2005/8/layout/orgChart1"/>
    <dgm:cxn modelId="{3DF18CC0-4CAD-F748-B351-03CD748F7609}" type="presParOf" srcId="{6B5BD60A-5D6E-6E4D-AB06-40F4C240B9AF}" destId="{228AA567-3915-5949-8C6B-1F1F79E402FF}" srcOrd="1" destOrd="0" presId="urn:microsoft.com/office/officeart/2005/8/layout/orgChart1"/>
    <dgm:cxn modelId="{F77C4109-C654-6E42-A386-1BABF34F59F1}" type="presParOf" srcId="{228AA567-3915-5949-8C6B-1F1F79E402FF}" destId="{3D962412-0066-C24D-8249-64A1907A3717}" srcOrd="0" destOrd="0" presId="urn:microsoft.com/office/officeart/2005/8/layout/orgChart1"/>
    <dgm:cxn modelId="{99A35E0F-372A-074A-9E9C-135CDDBA624E}" type="presParOf" srcId="{3D962412-0066-C24D-8249-64A1907A3717}" destId="{88DEBAA7-09A4-7D4F-97DB-1B5CFCCDD3DC}" srcOrd="0" destOrd="0" presId="urn:microsoft.com/office/officeart/2005/8/layout/orgChart1"/>
    <dgm:cxn modelId="{38FE2210-E5AB-6043-810D-E781318D8F42}" type="presParOf" srcId="{3D962412-0066-C24D-8249-64A1907A3717}" destId="{72082E76-7423-A84D-A448-D4419ED3FFFE}" srcOrd="1" destOrd="0" presId="urn:microsoft.com/office/officeart/2005/8/layout/orgChart1"/>
    <dgm:cxn modelId="{536F11B1-16DD-B643-82EF-9ABD62495CE2}" type="presParOf" srcId="{228AA567-3915-5949-8C6B-1F1F79E402FF}" destId="{0B8E8C89-93D3-EB4F-98D9-05C68992046E}" srcOrd="1" destOrd="0" presId="urn:microsoft.com/office/officeart/2005/8/layout/orgChart1"/>
    <dgm:cxn modelId="{9210F231-AF0E-4141-B60D-1633628A63BC}" type="presParOf" srcId="{228AA567-3915-5949-8C6B-1F1F79E402FF}" destId="{8A93B43F-81D8-DC46-B8B6-F260D5F7B307}" srcOrd="2" destOrd="0" presId="urn:microsoft.com/office/officeart/2005/8/layout/orgChart1"/>
    <dgm:cxn modelId="{A53033D0-18E0-1545-AB3B-AC9865613435}" type="presParOf" srcId="{6AD363D6-7627-094C-A742-FC76CAC815FA}" destId="{9D7A8F00-0F05-FE41-9B02-A8C6CD677842}" srcOrd="2" destOrd="0" presId="urn:microsoft.com/office/officeart/2005/8/layout/orgChart1"/>
    <dgm:cxn modelId="{5E05A799-AE85-6A49-9DAB-FDCD46D1B09C}" type="presParOf" srcId="{6C149EE8-1EC9-A749-9EB5-4630B9A4EAE9}" destId="{64A09154-1946-8043-ADB1-6966DC3E2D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solidFill>
          <a:srgbClr val="FF7E79"/>
        </a:solidFill>
        <a:ln>
          <a:solidFill>
            <a:srgbClr val="C00000"/>
          </a:solidFill>
        </a:ln>
      </dgm:spPr>
      <dgm:t>
        <a:bodyPr/>
        <a:lstStyle/>
        <a:p>
          <a:r>
            <a:rPr lang="fr-FR" sz="2400" dirty="0"/>
            <a:t>&lt; 11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solidFill>
          <a:srgbClr val="FF7E79"/>
        </a:solidFill>
        <a:ln>
          <a:solidFill>
            <a:srgbClr val="C00000"/>
          </a:solidFill>
        </a:ln>
      </dgm:spPr>
      <dgm:t>
        <a:bodyPr/>
        <a:lstStyle/>
        <a:p>
          <a:r>
            <a:rPr lang="fr-FR" sz="2400" dirty="0"/>
            <a:t>&gt; 17,5 - 18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solidFill>
          <a:srgbClr val="FF7E79"/>
        </a:solidFill>
        <a:ln>
          <a:solidFill>
            <a:srgbClr val="C00000"/>
          </a:solidFill>
        </a:ln>
      </dgm:spPr>
      <dgm:t>
        <a:bodyPr/>
        <a:lstStyle/>
        <a:p>
          <a:r>
            <a:rPr lang="fr-FR" sz="2400" dirty="0"/>
            <a:t>&lt; 11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solidFill>
          <a:srgbClr val="FF7E79"/>
        </a:solidFill>
        <a:ln>
          <a:solidFill>
            <a:srgbClr val="C00000"/>
          </a:solidFill>
        </a:ln>
      </dgm:spPr>
      <dgm:t>
        <a:bodyPr/>
        <a:lstStyle/>
        <a:p>
          <a:r>
            <a:rPr lang="fr-FR" sz="2400" dirty="0"/>
            <a:t>&gt; 17,5 - 18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solidFill>
          <a:srgbClr val="FF7E79"/>
        </a:solidFill>
        <a:ln>
          <a:solidFill>
            <a:srgbClr val="C00000"/>
          </a:solidFill>
        </a:ln>
      </dgm:spPr>
      <dgm:t>
        <a:bodyPr/>
        <a:lstStyle/>
        <a:p>
          <a:r>
            <a:rPr lang="fr-FR" sz="2400" dirty="0"/>
            <a:t>&lt; 80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solidFill>
          <a:srgbClr val="FF7E79"/>
        </a:solidFill>
        <a:ln>
          <a:solidFill>
            <a:srgbClr val="C00000"/>
          </a:solidFill>
        </a:ln>
      </dgm:spPr>
      <dgm:t>
        <a:bodyPr/>
        <a:lstStyle/>
        <a:p>
          <a:r>
            <a:rPr lang="fr-FR" sz="2400" dirty="0"/>
            <a:t>&gt; 100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gradFill flip="none" rotWithShape="0">
          <a:gsLst>
            <a:gs pos="0">
              <a:srgbClr val="FF7E79">
                <a:shade val="30000"/>
                <a:satMod val="115000"/>
              </a:srgbClr>
            </a:gs>
            <a:gs pos="50000">
              <a:srgbClr val="FF7E79">
                <a:shade val="67500"/>
                <a:satMod val="115000"/>
              </a:srgbClr>
            </a:gs>
            <a:gs pos="100000">
              <a:srgbClr val="FF7E79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>
          <a:solidFill>
            <a:srgbClr val="C00000"/>
          </a:solidFill>
        </a:ln>
      </dgm:spPr>
      <dgm:t>
        <a:bodyPr/>
        <a:lstStyle/>
        <a:p>
          <a:r>
            <a:rPr lang="fr-FR" sz="2400" dirty="0"/>
            <a:t>&lt; 11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gradFill flip="none" rotWithShape="0">
          <a:gsLst>
            <a:gs pos="0">
              <a:srgbClr val="FF7E79">
                <a:tint val="66000"/>
                <a:satMod val="160000"/>
              </a:srgbClr>
            </a:gs>
            <a:gs pos="50000">
              <a:srgbClr val="FF7E79">
                <a:tint val="44500"/>
                <a:satMod val="160000"/>
              </a:srgbClr>
            </a:gs>
            <a:gs pos="100000">
              <a:srgbClr val="FF7E79">
                <a:tint val="23500"/>
                <a:satMod val="160000"/>
              </a:srgbClr>
            </a:gs>
          </a:gsLst>
          <a:lin ang="2700000" scaled="1"/>
          <a:tileRect/>
        </a:gradFill>
        <a:ln>
          <a:solidFill>
            <a:srgbClr val="FF7E79"/>
          </a:solidFill>
        </a:ln>
      </dgm:spPr>
      <dgm:t>
        <a:bodyPr/>
        <a:lstStyle/>
        <a:p>
          <a:r>
            <a:rPr lang="fr-FR" sz="2400" dirty="0"/>
            <a:t>&gt; 17,5 - 18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gradFill flip="none" rotWithShape="1">
          <a:gsLst>
            <a:gs pos="0">
              <a:srgbClr val="FF7E79">
                <a:shade val="30000"/>
                <a:satMod val="115000"/>
              </a:srgbClr>
            </a:gs>
            <a:gs pos="50000">
              <a:srgbClr val="FF7E79">
                <a:shade val="67500"/>
                <a:satMod val="115000"/>
              </a:srgbClr>
            </a:gs>
            <a:gs pos="100000">
              <a:srgbClr val="FF7E79">
                <a:shade val="100000"/>
                <a:satMod val="115000"/>
              </a:srgbClr>
            </a:gs>
          </a:gsLst>
          <a:lin ang="5400000" scaled="1"/>
          <a:tileRect/>
        </a:gradFill>
        <a:ln>
          <a:solidFill>
            <a:srgbClr val="C00000"/>
          </a:solidFill>
        </a:ln>
      </dgm:spPr>
      <dgm:t>
        <a:bodyPr/>
        <a:lstStyle/>
        <a:p>
          <a:r>
            <a:rPr lang="fr-FR" sz="2400" dirty="0"/>
            <a:t>&lt; 11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gradFill flip="none" rotWithShape="1">
          <a:gsLst>
            <a:gs pos="0">
              <a:srgbClr val="FF7E79">
                <a:tint val="66000"/>
                <a:satMod val="160000"/>
              </a:srgbClr>
            </a:gs>
            <a:gs pos="50000">
              <a:srgbClr val="FF7E79">
                <a:tint val="44500"/>
                <a:satMod val="160000"/>
              </a:srgbClr>
            </a:gs>
            <a:gs pos="100000">
              <a:srgbClr val="FF7E79">
                <a:tint val="23500"/>
                <a:satMod val="160000"/>
              </a:srgbClr>
            </a:gs>
          </a:gsLst>
          <a:path path="circle">
            <a:fillToRect t="100000" r="100000"/>
          </a:path>
          <a:tileRect l="-100000" b="-100000"/>
        </a:gradFill>
        <a:ln>
          <a:solidFill>
            <a:srgbClr val="FF7E79"/>
          </a:solidFill>
        </a:ln>
      </dgm:spPr>
      <dgm:t>
        <a:bodyPr/>
        <a:lstStyle/>
        <a:p>
          <a:r>
            <a:rPr lang="fr-FR" sz="2400" dirty="0"/>
            <a:t>&gt; 17,5 - 18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gradFill flip="none" rotWithShape="1">
          <a:gsLst>
            <a:gs pos="0">
              <a:srgbClr val="FF7E79">
                <a:shade val="30000"/>
                <a:satMod val="115000"/>
              </a:srgbClr>
            </a:gs>
            <a:gs pos="50000">
              <a:srgbClr val="FF7E79">
                <a:shade val="67500"/>
                <a:satMod val="115000"/>
              </a:srgbClr>
            </a:gs>
            <a:gs pos="100000">
              <a:srgbClr val="FF7E79">
                <a:shade val="100000"/>
                <a:satMod val="115000"/>
              </a:srgbClr>
            </a:gs>
          </a:gsLst>
          <a:path path="circle">
            <a:fillToRect r="100000" b="100000"/>
          </a:path>
          <a:tileRect l="-100000" t="-100000"/>
        </a:gradFill>
        <a:ln>
          <a:solidFill>
            <a:srgbClr val="C00000"/>
          </a:solidFill>
        </a:ln>
      </dgm:spPr>
      <dgm:t>
        <a:bodyPr/>
        <a:lstStyle/>
        <a:p>
          <a:r>
            <a:rPr lang="fr-FR" sz="2400" dirty="0"/>
            <a:t>&lt; 11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gradFill flip="none" rotWithShape="0">
          <a:gsLst>
            <a:gs pos="0">
              <a:srgbClr val="FF7E79">
                <a:tint val="66000"/>
                <a:satMod val="160000"/>
              </a:srgbClr>
            </a:gs>
            <a:gs pos="50000">
              <a:srgbClr val="FF7E79">
                <a:tint val="44500"/>
                <a:satMod val="160000"/>
              </a:srgbClr>
            </a:gs>
            <a:gs pos="100000">
              <a:srgbClr val="FF7E79">
                <a:tint val="23500"/>
                <a:satMod val="160000"/>
              </a:srgbClr>
            </a:gs>
          </a:gsLst>
          <a:lin ang="2700000" scaled="1"/>
          <a:tileRect/>
        </a:gradFill>
        <a:ln>
          <a:solidFill>
            <a:srgbClr val="FF7E79"/>
          </a:solidFill>
        </a:ln>
      </dgm:spPr>
      <dgm:t>
        <a:bodyPr/>
        <a:lstStyle/>
        <a:p>
          <a:r>
            <a:rPr lang="fr-FR" sz="2400" dirty="0"/>
            <a:t>&gt; 17,5 - 18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gradFill flip="none" rotWithShape="0">
          <a:gsLst>
            <a:gs pos="0">
              <a:srgbClr val="FF7E79">
                <a:tint val="66000"/>
                <a:satMod val="160000"/>
              </a:srgbClr>
            </a:gs>
            <a:gs pos="50000">
              <a:srgbClr val="FF7E79">
                <a:tint val="44500"/>
                <a:satMod val="160000"/>
              </a:srgbClr>
            </a:gs>
            <a:gs pos="100000">
              <a:srgbClr val="FF7E79">
                <a:tint val="23500"/>
                <a:satMod val="160000"/>
              </a:srgbClr>
            </a:gs>
          </a:gsLst>
          <a:lin ang="2700000" scaled="1"/>
          <a:tileRect/>
        </a:gradFill>
        <a:ln>
          <a:solidFill>
            <a:srgbClr val="C00000"/>
          </a:solidFill>
        </a:ln>
      </dgm:spPr>
      <dgm:t>
        <a:bodyPr/>
        <a:lstStyle/>
        <a:p>
          <a:r>
            <a:rPr lang="fr-FR" sz="2400" dirty="0"/>
            <a:t>&lt; 11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gradFill flip="none" rotWithShape="0">
          <a:gsLst>
            <a:gs pos="0">
              <a:srgbClr val="FF7E79">
                <a:shade val="30000"/>
                <a:satMod val="115000"/>
              </a:srgbClr>
            </a:gs>
            <a:gs pos="50000">
              <a:srgbClr val="FF7E79">
                <a:shade val="67500"/>
                <a:satMod val="115000"/>
              </a:srgbClr>
            </a:gs>
            <a:gs pos="100000">
              <a:srgbClr val="FF7E79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>
          <a:solidFill>
            <a:srgbClr val="C00000"/>
          </a:solidFill>
        </a:ln>
      </dgm:spPr>
      <dgm:t>
        <a:bodyPr/>
        <a:lstStyle/>
        <a:p>
          <a:r>
            <a:rPr lang="fr-FR" sz="2400" dirty="0"/>
            <a:t>&gt; 17,5 - 18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gradFill flip="none" rotWithShape="0">
          <a:gsLst>
            <a:gs pos="0">
              <a:srgbClr val="FF7E79">
                <a:tint val="66000"/>
                <a:satMod val="160000"/>
              </a:srgbClr>
            </a:gs>
            <a:gs pos="50000">
              <a:srgbClr val="FF7E79">
                <a:tint val="44500"/>
                <a:satMod val="160000"/>
              </a:srgbClr>
            </a:gs>
            <a:gs pos="100000">
              <a:srgbClr val="FF7E79">
                <a:tint val="23500"/>
                <a:satMod val="160000"/>
              </a:srgbClr>
            </a:gs>
          </a:gsLst>
          <a:lin ang="2700000" scaled="1"/>
          <a:tileRect/>
        </a:gradFill>
        <a:ln>
          <a:solidFill>
            <a:srgbClr val="C00000"/>
          </a:solidFill>
        </a:ln>
      </dgm:spPr>
      <dgm:t>
        <a:bodyPr/>
        <a:lstStyle/>
        <a:p>
          <a:r>
            <a:rPr lang="fr-FR" sz="2400" dirty="0"/>
            <a:t>&lt; 11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gradFill flip="none" rotWithShape="0">
          <a:gsLst>
            <a:gs pos="0">
              <a:srgbClr val="FF7E79">
                <a:shade val="30000"/>
                <a:satMod val="115000"/>
              </a:srgbClr>
            </a:gs>
            <a:gs pos="50000">
              <a:srgbClr val="FF7E79">
                <a:shade val="67500"/>
                <a:satMod val="115000"/>
              </a:srgbClr>
            </a:gs>
            <a:gs pos="100000">
              <a:srgbClr val="FF7E79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>
          <a:solidFill>
            <a:srgbClr val="C00000"/>
          </a:solidFill>
        </a:ln>
      </dgm:spPr>
      <dgm:t>
        <a:bodyPr/>
        <a:lstStyle/>
        <a:p>
          <a:r>
            <a:rPr lang="fr-FR" sz="2400" dirty="0"/>
            <a:t>&gt; 17,5 - 18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gradFill flip="none" rotWithShape="0">
          <a:gsLst>
            <a:gs pos="0">
              <a:srgbClr val="FF7E79">
                <a:tint val="66000"/>
                <a:satMod val="160000"/>
              </a:srgbClr>
            </a:gs>
            <a:gs pos="50000">
              <a:srgbClr val="FF7E79">
                <a:tint val="44500"/>
                <a:satMod val="160000"/>
              </a:srgbClr>
            </a:gs>
            <a:gs pos="100000">
              <a:srgbClr val="FF7E79">
                <a:tint val="23500"/>
                <a:satMod val="160000"/>
              </a:srgbClr>
            </a:gs>
          </a:gsLst>
          <a:lin ang="2700000" scaled="1"/>
          <a:tileRect/>
        </a:gradFill>
        <a:ln>
          <a:solidFill>
            <a:srgbClr val="C00000"/>
          </a:solidFill>
        </a:ln>
      </dgm:spPr>
      <dgm:t>
        <a:bodyPr/>
        <a:lstStyle/>
        <a:p>
          <a:r>
            <a:rPr lang="fr-FR" sz="2400" dirty="0"/>
            <a:t>&lt; 11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gradFill flip="none" rotWithShape="0">
          <a:gsLst>
            <a:gs pos="0">
              <a:srgbClr val="FF7E79">
                <a:shade val="30000"/>
                <a:satMod val="115000"/>
              </a:srgbClr>
            </a:gs>
            <a:gs pos="50000">
              <a:srgbClr val="FF7E79">
                <a:shade val="67500"/>
                <a:satMod val="115000"/>
              </a:srgbClr>
            </a:gs>
            <a:gs pos="100000">
              <a:srgbClr val="FF7E79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>
          <a:solidFill>
            <a:srgbClr val="C00000"/>
          </a:solidFill>
        </a:ln>
      </dgm:spPr>
      <dgm:t>
        <a:bodyPr/>
        <a:lstStyle/>
        <a:p>
          <a:r>
            <a:rPr lang="fr-FR" sz="2400" dirty="0"/>
            <a:t>&gt; 17,5 - 18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fr-FR" sz="2400" dirty="0"/>
            <a:t>&lt; 100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fr-FR" sz="2400" dirty="0"/>
            <a:t>&gt; 500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gradFill flip="none" rotWithShape="0">
          <a:gsLst>
            <a:gs pos="0">
              <a:schemeClr val="accent2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2">
                <a:lumMod val="60000"/>
                <a:lumOff val="4000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accent2"/>
          </a:solidFill>
        </a:ln>
      </dgm:spPr>
      <dgm:t>
        <a:bodyPr/>
        <a:lstStyle/>
        <a:p>
          <a:r>
            <a:rPr lang="fr-FR" sz="2400" dirty="0"/>
            <a:t>&lt; 100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gradFill flip="none" rotWithShape="0">
          <a:gsLst>
            <a:gs pos="0">
              <a:schemeClr val="accent2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2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2">
                <a:lumMod val="60000"/>
                <a:lumOff val="40000"/>
                <a:tint val="23500"/>
                <a:satMod val="160000"/>
              </a:schemeClr>
            </a:gs>
          </a:gsLst>
          <a:lin ang="2700000" scaled="1"/>
          <a:tileRect/>
        </a:gradFill>
        <a:ln>
          <a:solidFill>
            <a:schemeClr val="accent2"/>
          </a:solidFill>
        </a:ln>
      </dgm:spPr>
      <dgm:t>
        <a:bodyPr/>
        <a:lstStyle/>
        <a:p>
          <a:r>
            <a:rPr lang="fr-FR" sz="2400" dirty="0"/>
            <a:t>&gt; 500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ln>
          <a:solidFill>
            <a:schemeClr val="accent2"/>
          </a:solidFill>
        </a:ln>
      </dgm:spPr>
      <dgm:t>
        <a:bodyPr/>
        <a:lstStyle/>
        <a:p>
          <a:r>
            <a:rPr lang="fr-FR" sz="2400" dirty="0"/>
            <a:t>&lt; 100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>
          <a:solidFill>
            <a:schemeClr val="accent2"/>
          </a:solidFill>
        </a:ln>
      </dgm:spPr>
      <dgm:t>
        <a:bodyPr/>
        <a:lstStyle/>
        <a:p>
          <a:r>
            <a:rPr lang="fr-FR" sz="2400" dirty="0"/>
            <a:t>&gt; 500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ln>
          <a:solidFill>
            <a:schemeClr val="accent2"/>
          </a:solidFill>
        </a:ln>
      </dgm:spPr>
      <dgm:t>
        <a:bodyPr/>
        <a:lstStyle/>
        <a:p>
          <a:r>
            <a:rPr lang="fr-FR" sz="2400" dirty="0"/>
            <a:t>&lt; 100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>
          <a:solidFill>
            <a:schemeClr val="accent2"/>
          </a:solidFill>
        </a:ln>
      </dgm:spPr>
      <dgm:t>
        <a:bodyPr/>
        <a:lstStyle/>
        <a:p>
          <a:r>
            <a:rPr lang="fr-FR" sz="2400" dirty="0"/>
            <a:t>&gt; 500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&lt; 1000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???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gradFill flip="none" rotWithShape="0">
          <a:gsLst>
            <a:gs pos="0">
              <a:schemeClr val="accent6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6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6">
                <a:lumMod val="60000"/>
                <a:lumOff val="4000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&lt; 1000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gradFill flip="none" rotWithShape="0">
          <a:gsLst>
            <a:gs pos="0">
              <a:schemeClr val="accent6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6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6">
                <a:lumMod val="60000"/>
                <a:lumOff val="40000"/>
                <a:tint val="23500"/>
                <a:satMod val="160000"/>
              </a:schemeClr>
            </a:gs>
          </a:gsLst>
          <a:lin ang="2700000" scaled="1"/>
          <a:tileRect/>
        </a:gra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???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&lt; 1000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46000">
              <a:schemeClr val="accent6">
                <a:lumMod val="95000"/>
                <a:lumOff val="5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???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&lt; 1000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&gt; 5000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46000">
              <a:schemeClr val="accent4">
                <a:lumMod val="95000"/>
                <a:lumOff val="5000"/>
              </a:schemeClr>
            </a:gs>
            <a:gs pos="100000">
              <a:schemeClr val="accent4">
                <a:lumMod val="60000"/>
              </a:schemeClr>
            </a:gs>
          </a:gsLst>
          <a:path path="circle">
            <a:fillToRect l="100000" t="100000"/>
          </a:path>
          <a:tileRect r="-100000" b="-100000"/>
        </a:gradFill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&lt; 1000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10800000" scaled="1"/>
          <a:tileRect/>
        </a:gradFill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&gt; 5000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&lt; 1000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46000">
              <a:schemeClr val="accent4">
                <a:lumMod val="95000"/>
                <a:lumOff val="5000"/>
              </a:schemeClr>
            </a:gs>
            <a:gs pos="100000">
              <a:schemeClr val="accent4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&gt; 5000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noFill/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fr-FR" sz="2400" dirty="0"/>
            <a:t>X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0800000" scaled="1"/>
          <a:tileRect/>
        </a:gra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&gt; 1000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&lt; 200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&gt; 1000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0" scaled="1"/>
          <a:tileRect/>
        </a:gra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&lt; 200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&gt; 1000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D9C664B6-32BF-A642-A4C0-35BED9BFD3C4}" type="doc">
      <dgm:prSet loTypeId="urn:microsoft.com/office/officeart/2005/8/layout/arrow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73A508-61DF-2448-9FCC-B34FF52316D3}">
      <dgm:prSet phldrT="[Texte]" custT="1"/>
      <dgm:sp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&lt; 200</a:t>
          </a:r>
        </a:p>
      </dgm:t>
    </dgm:pt>
    <dgm:pt modelId="{C2CA3742-82BF-9D42-A817-0E19CEBA6B6C}" type="parTrans" cxnId="{9B4CF755-34CD-B24B-BACD-8DF58D9050E4}">
      <dgm:prSet/>
      <dgm:spPr/>
      <dgm:t>
        <a:bodyPr/>
        <a:lstStyle/>
        <a:p>
          <a:endParaRPr lang="fr-FR"/>
        </a:p>
      </dgm:t>
    </dgm:pt>
    <dgm:pt modelId="{8E976C63-D7C5-F243-9C8F-1C9D4859ED5C}" type="sibTrans" cxnId="{9B4CF755-34CD-B24B-BACD-8DF58D9050E4}">
      <dgm:prSet/>
      <dgm:spPr/>
      <dgm:t>
        <a:bodyPr/>
        <a:lstStyle/>
        <a:p>
          <a:endParaRPr lang="fr-FR"/>
        </a:p>
      </dgm:t>
    </dgm:pt>
    <dgm:pt modelId="{736D6436-1DE1-F744-A5A1-5FAAB5F7FFC5}">
      <dgm:prSet phldrT="[Texte]" custT="1"/>
      <dgm:sp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fr-FR" sz="2400" dirty="0"/>
            <a:t>&gt; 1000</a:t>
          </a:r>
        </a:p>
      </dgm:t>
    </dgm:pt>
    <dgm:pt modelId="{B4480C2C-3237-2F43-8757-1BFE4B6CD1D8}" type="parTrans" cxnId="{D71A0664-C175-E743-8EF4-28453E8A44B2}">
      <dgm:prSet/>
      <dgm:spPr/>
      <dgm:t>
        <a:bodyPr/>
        <a:lstStyle/>
        <a:p>
          <a:endParaRPr lang="fr-FR"/>
        </a:p>
      </dgm:t>
    </dgm:pt>
    <dgm:pt modelId="{5DB37B9B-A17B-8546-B157-930E1F80F03E}" type="sibTrans" cxnId="{D71A0664-C175-E743-8EF4-28453E8A44B2}">
      <dgm:prSet/>
      <dgm:spPr/>
      <dgm:t>
        <a:bodyPr/>
        <a:lstStyle/>
        <a:p>
          <a:endParaRPr lang="fr-FR"/>
        </a:p>
      </dgm:t>
    </dgm:pt>
    <dgm:pt modelId="{2DB28600-04AD-2540-BBD8-F98BBBF067C6}" type="pres">
      <dgm:prSet presAssocID="{D9C664B6-32BF-A642-A4C0-35BED9BFD3C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D17F625-3BD9-754A-BEBB-01DED30B1236}" type="pres">
      <dgm:prSet presAssocID="{8473A508-61DF-2448-9FCC-B34FF52316D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65692A-1FA7-1041-9E59-91653758D41C}" type="pres">
      <dgm:prSet presAssocID="{736D6436-1DE1-F744-A5A1-5FAAB5F7FFC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E1F4DA7-F72E-BF4F-A90E-87F18CFF62A2}" type="presOf" srcId="{736D6436-1DE1-F744-A5A1-5FAAB5F7FFC5}" destId="{3465692A-1FA7-1041-9E59-91653758D41C}" srcOrd="0" destOrd="0" presId="urn:microsoft.com/office/officeart/2005/8/layout/arrow1"/>
    <dgm:cxn modelId="{FA6EF022-AD87-CA41-859B-CCDF47543027}" type="presOf" srcId="{D9C664B6-32BF-A642-A4C0-35BED9BFD3C4}" destId="{2DB28600-04AD-2540-BBD8-F98BBBF067C6}" srcOrd="0" destOrd="0" presId="urn:microsoft.com/office/officeart/2005/8/layout/arrow1"/>
    <dgm:cxn modelId="{9B4CF755-34CD-B24B-BACD-8DF58D9050E4}" srcId="{D9C664B6-32BF-A642-A4C0-35BED9BFD3C4}" destId="{8473A508-61DF-2448-9FCC-B34FF52316D3}" srcOrd="0" destOrd="0" parTransId="{C2CA3742-82BF-9D42-A817-0E19CEBA6B6C}" sibTransId="{8E976C63-D7C5-F243-9C8F-1C9D4859ED5C}"/>
    <dgm:cxn modelId="{D3E9674B-1958-8840-8D7E-AD6486A5E315}" type="presOf" srcId="{8473A508-61DF-2448-9FCC-B34FF52316D3}" destId="{CD17F625-3BD9-754A-BEBB-01DED30B1236}" srcOrd="0" destOrd="0" presId="urn:microsoft.com/office/officeart/2005/8/layout/arrow1"/>
    <dgm:cxn modelId="{D71A0664-C175-E743-8EF4-28453E8A44B2}" srcId="{D9C664B6-32BF-A642-A4C0-35BED9BFD3C4}" destId="{736D6436-1DE1-F744-A5A1-5FAAB5F7FFC5}" srcOrd="1" destOrd="0" parTransId="{B4480C2C-3237-2F43-8757-1BFE4B6CD1D8}" sibTransId="{5DB37B9B-A17B-8546-B157-930E1F80F03E}"/>
    <dgm:cxn modelId="{F979D1DE-C446-FA41-8622-875C24D66123}" type="presParOf" srcId="{2DB28600-04AD-2540-BBD8-F98BBBF067C6}" destId="{CD17F625-3BD9-754A-BEBB-01DED30B1236}" srcOrd="0" destOrd="0" presId="urn:microsoft.com/office/officeart/2005/8/layout/arrow1"/>
    <dgm:cxn modelId="{A5E3B20C-80C8-DD4B-B522-036FCC4B3576}" type="presParOf" srcId="{2DB28600-04AD-2540-BBD8-F98BBBF067C6}" destId="{3465692A-1FA7-1041-9E59-91653758D41C}" srcOrd="1" destOrd="0" presId="urn:microsoft.com/office/officeart/2005/8/layout/arrow1"/>
  </dgm:cxnLst>
  <dgm:bg>
    <a:solidFill>
      <a:schemeClr val="bg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5209D-C102-5441-BBE1-36FA9517E199}">
      <dsp:nvSpPr>
        <dsp:cNvPr id="0" name=""/>
        <dsp:cNvSpPr/>
      </dsp:nvSpPr>
      <dsp:spPr>
        <a:xfrm>
          <a:off x="3580983" y="2378365"/>
          <a:ext cx="2533572" cy="4459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105"/>
              </a:lnTo>
              <a:lnTo>
                <a:pt x="2533572" y="226105"/>
              </a:lnTo>
              <a:lnTo>
                <a:pt x="2533572" y="445961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257DC8-2084-474B-9AFF-4293537B9BAD}">
      <dsp:nvSpPr>
        <dsp:cNvPr id="0" name=""/>
        <dsp:cNvSpPr/>
      </dsp:nvSpPr>
      <dsp:spPr>
        <a:xfrm>
          <a:off x="3535263" y="2378365"/>
          <a:ext cx="91440" cy="445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5961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414D6-0FA8-1345-B080-84E82188B917}">
      <dsp:nvSpPr>
        <dsp:cNvPr id="0" name=""/>
        <dsp:cNvSpPr/>
      </dsp:nvSpPr>
      <dsp:spPr>
        <a:xfrm>
          <a:off x="1047411" y="2378365"/>
          <a:ext cx="2533572" cy="445961"/>
        </a:xfrm>
        <a:custGeom>
          <a:avLst/>
          <a:gdLst/>
          <a:ahLst/>
          <a:cxnLst/>
          <a:rect l="0" t="0" r="0" b="0"/>
          <a:pathLst>
            <a:path>
              <a:moveTo>
                <a:pt x="2533572" y="0"/>
              </a:moveTo>
              <a:lnTo>
                <a:pt x="2533572" y="226105"/>
              </a:lnTo>
              <a:lnTo>
                <a:pt x="0" y="226105"/>
              </a:lnTo>
              <a:lnTo>
                <a:pt x="0" y="445961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7270F-1A7A-F347-B1AF-FEB09EBB1C7A}">
      <dsp:nvSpPr>
        <dsp:cNvPr id="0" name=""/>
        <dsp:cNvSpPr/>
      </dsp:nvSpPr>
      <dsp:spPr>
        <a:xfrm>
          <a:off x="2534052" y="1331434"/>
          <a:ext cx="2093861" cy="1046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000" b="1" kern="1200" dirty="0"/>
            <a:t>Pic</a:t>
          </a:r>
        </a:p>
      </dsp:txBody>
      <dsp:txXfrm>
        <a:off x="2534052" y="1331434"/>
        <a:ext cx="2093861" cy="1046930"/>
      </dsp:txXfrm>
    </dsp:sp>
    <dsp:sp modelId="{98C20B3C-D7EF-F84B-A2C6-D2D5C623BDF4}">
      <dsp:nvSpPr>
        <dsp:cNvPr id="0" name=""/>
        <dsp:cNvSpPr/>
      </dsp:nvSpPr>
      <dsp:spPr>
        <a:xfrm>
          <a:off x="480" y="2824326"/>
          <a:ext cx="2093861" cy="104693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/>
            <a:t>MGUS</a:t>
          </a:r>
        </a:p>
      </dsp:txBody>
      <dsp:txXfrm>
        <a:off x="480" y="2824326"/>
        <a:ext cx="2093861" cy="1046930"/>
      </dsp:txXfrm>
    </dsp:sp>
    <dsp:sp modelId="{BE4C48FC-99BE-B14D-BE8C-F593F1D1C548}">
      <dsp:nvSpPr>
        <dsp:cNvPr id="0" name=""/>
        <dsp:cNvSpPr/>
      </dsp:nvSpPr>
      <dsp:spPr>
        <a:xfrm>
          <a:off x="2534052" y="2824326"/>
          <a:ext cx="2093861" cy="104693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/>
            <a:t>MM / MW latent</a:t>
          </a:r>
        </a:p>
      </dsp:txBody>
      <dsp:txXfrm>
        <a:off x="2534052" y="2824326"/>
        <a:ext cx="2093861" cy="1046930"/>
      </dsp:txXfrm>
    </dsp:sp>
    <dsp:sp modelId="{09DF13C0-DB90-8D4E-B16E-7EE4AD0E4B09}">
      <dsp:nvSpPr>
        <dsp:cNvPr id="0" name=""/>
        <dsp:cNvSpPr/>
      </dsp:nvSpPr>
      <dsp:spPr>
        <a:xfrm>
          <a:off x="5067624" y="2824326"/>
          <a:ext cx="2093861" cy="104693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>
              <a:solidFill>
                <a:schemeClr val="bg1"/>
              </a:solidFill>
            </a:rPr>
            <a:t>MM / MW symptomatique</a:t>
          </a:r>
        </a:p>
      </dsp:txBody>
      <dsp:txXfrm>
        <a:off x="5067624" y="2824326"/>
        <a:ext cx="2093861" cy="10469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5209D-C102-5441-BBE1-36FA9517E199}">
      <dsp:nvSpPr>
        <dsp:cNvPr id="0" name=""/>
        <dsp:cNvSpPr/>
      </dsp:nvSpPr>
      <dsp:spPr>
        <a:xfrm>
          <a:off x="3580983" y="1635044"/>
          <a:ext cx="2533572" cy="4459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105"/>
              </a:lnTo>
              <a:lnTo>
                <a:pt x="2533572" y="226105"/>
              </a:lnTo>
              <a:lnTo>
                <a:pt x="2533572" y="445961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777450-E0A3-4D46-9FE1-A936086F1D39}">
      <dsp:nvSpPr>
        <dsp:cNvPr id="0" name=""/>
        <dsp:cNvSpPr/>
      </dsp:nvSpPr>
      <dsp:spPr>
        <a:xfrm>
          <a:off x="3535263" y="1635044"/>
          <a:ext cx="91440" cy="445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5961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D58F0-45D9-6D47-826A-D3A3E95F537A}">
      <dsp:nvSpPr>
        <dsp:cNvPr id="0" name=""/>
        <dsp:cNvSpPr/>
      </dsp:nvSpPr>
      <dsp:spPr>
        <a:xfrm>
          <a:off x="209866" y="3127936"/>
          <a:ext cx="314079" cy="963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3176"/>
              </a:lnTo>
              <a:lnTo>
                <a:pt x="314079" y="963176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414D6-0FA8-1345-B080-84E82188B917}">
      <dsp:nvSpPr>
        <dsp:cNvPr id="0" name=""/>
        <dsp:cNvSpPr/>
      </dsp:nvSpPr>
      <dsp:spPr>
        <a:xfrm>
          <a:off x="1047411" y="1635044"/>
          <a:ext cx="2533572" cy="445961"/>
        </a:xfrm>
        <a:custGeom>
          <a:avLst/>
          <a:gdLst/>
          <a:ahLst/>
          <a:cxnLst/>
          <a:rect l="0" t="0" r="0" b="0"/>
          <a:pathLst>
            <a:path>
              <a:moveTo>
                <a:pt x="2533572" y="0"/>
              </a:moveTo>
              <a:lnTo>
                <a:pt x="2533572" y="226105"/>
              </a:lnTo>
              <a:lnTo>
                <a:pt x="0" y="226105"/>
              </a:lnTo>
              <a:lnTo>
                <a:pt x="0" y="445961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7270F-1A7A-F347-B1AF-FEB09EBB1C7A}">
      <dsp:nvSpPr>
        <dsp:cNvPr id="0" name=""/>
        <dsp:cNvSpPr/>
      </dsp:nvSpPr>
      <dsp:spPr>
        <a:xfrm>
          <a:off x="2534052" y="588114"/>
          <a:ext cx="2093861" cy="1046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000" b="1" kern="1200" dirty="0"/>
            <a:t>Pic</a:t>
          </a:r>
        </a:p>
      </dsp:txBody>
      <dsp:txXfrm>
        <a:off x="2534052" y="588114"/>
        <a:ext cx="2093861" cy="1046930"/>
      </dsp:txXfrm>
    </dsp:sp>
    <dsp:sp modelId="{98C20B3C-D7EF-F84B-A2C6-D2D5C623BDF4}">
      <dsp:nvSpPr>
        <dsp:cNvPr id="0" name=""/>
        <dsp:cNvSpPr/>
      </dsp:nvSpPr>
      <dsp:spPr>
        <a:xfrm>
          <a:off x="480" y="2081005"/>
          <a:ext cx="2093861" cy="104693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/>
            <a:t>MGUS</a:t>
          </a:r>
        </a:p>
      </dsp:txBody>
      <dsp:txXfrm>
        <a:off x="480" y="2081005"/>
        <a:ext cx="2093861" cy="1046930"/>
      </dsp:txXfrm>
    </dsp:sp>
    <dsp:sp modelId="{F392D16E-A804-FD45-852A-BDC67235C5EF}">
      <dsp:nvSpPr>
        <dsp:cNvPr id="0" name=""/>
        <dsp:cNvSpPr/>
      </dsp:nvSpPr>
      <dsp:spPr>
        <a:xfrm>
          <a:off x="523946" y="3567647"/>
          <a:ext cx="2093861" cy="104693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err="1"/>
            <a:t>Ig</a:t>
          </a:r>
          <a:r>
            <a:rPr lang="fr-FR" sz="2000" kern="1200" dirty="0"/>
            <a:t> monoclonale </a:t>
          </a:r>
          <a:r>
            <a:rPr lang="fr-FR" sz="2000" b="1" kern="1200" dirty="0"/>
            <a:t>persistante</a:t>
          </a:r>
        </a:p>
      </dsp:txBody>
      <dsp:txXfrm>
        <a:off x="523946" y="3567647"/>
        <a:ext cx="2093861" cy="1046930"/>
      </dsp:txXfrm>
    </dsp:sp>
    <dsp:sp modelId="{9DA97640-67B3-BB42-94AE-9F725F7AB415}">
      <dsp:nvSpPr>
        <dsp:cNvPr id="0" name=""/>
        <dsp:cNvSpPr/>
      </dsp:nvSpPr>
      <dsp:spPr>
        <a:xfrm>
          <a:off x="2534052" y="2081005"/>
          <a:ext cx="2093861" cy="104693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/>
            <a:t>MM / MW latent</a:t>
          </a:r>
        </a:p>
      </dsp:txBody>
      <dsp:txXfrm>
        <a:off x="2534052" y="2081005"/>
        <a:ext cx="2093861" cy="1046930"/>
      </dsp:txXfrm>
    </dsp:sp>
    <dsp:sp modelId="{09DF13C0-DB90-8D4E-B16E-7EE4AD0E4B09}">
      <dsp:nvSpPr>
        <dsp:cNvPr id="0" name=""/>
        <dsp:cNvSpPr/>
      </dsp:nvSpPr>
      <dsp:spPr>
        <a:xfrm>
          <a:off x="5067624" y="2081005"/>
          <a:ext cx="2093861" cy="104693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>
              <a:solidFill>
                <a:schemeClr val="bg1"/>
              </a:solidFill>
            </a:rPr>
            <a:t>MM / MW symptomatique </a:t>
          </a:r>
        </a:p>
      </dsp:txBody>
      <dsp:txXfrm>
        <a:off x="5067624" y="2081005"/>
        <a:ext cx="2093861" cy="10469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5209D-C102-5441-BBE1-36FA9517E199}">
      <dsp:nvSpPr>
        <dsp:cNvPr id="0" name=""/>
        <dsp:cNvSpPr/>
      </dsp:nvSpPr>
      <dsp:spPr>
        <a:xfrm>
          <a:off x="3580983" y="1635044"/>
          <a:ext cx="2533572" cy="4459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105"/>
              </a:lnTo>
              <a:lnTo>
                <a:pt x="2533572" y="226105"/>
              </a:lnTo>
              <a:lnTo>
                <a:pt x="2533572" y="445961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6C3C79-D417-A146-A1C5-3C637DAFB7ED}">
      <dsp:nvSpPr>
        <dsp:cNvPr id="0" name=""/>
        <dsp:cNvSpPr/>
      </dsp:nvSpPr>
      <dsp:spPr>
        <a:xfrm>
          <a:off x="2743439" y="3127936"/>
          <a:ext cx="314079" cy="963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3176"/>
              </a:lnTo>
              <a:lnTo>
                <a:pt x="314079" y="963176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257DC8-2084-474B-9AFF-4293537B9BAD}">
      <dsp:nvSpPr>
        <dsp:cNvPr id="0" name=""/>
        <dsp:cNvSpPr/>
      </dsp:nvSpPr>
      <dsp:spPr>
        <a:xfrm>
          <a:off x="3535263" y="1635044"/>
          <a:ext cx="91440" cy="4459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5961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D58F0-45D9-6D47-826A-D3A3E95F537A}">
      <dsp:nvSpPr>
        <dsp:cNvPr id="0" name=""/>
        <dsp:cNvSpPr/>
      </dsp:nvSpPr>
      <dsp:spPr>
        <a:xfrm>
          <a:off x="209866" y="3127936"/>
          <a:ext cx="314079" cy="963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3176"/>
              </a:lnTo>
              <a:lnTo>
                <a:pt x="314079" y="963176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414D6-0FA8-1345-B080-84E82188B917}">
      <dsp:nvSpPr>
        <dsp:cNvPr id="0" name=""/>
        <dsp:cNvSpPr/>
      </dsp:nvSpPr>
      <dsp:spPr>
        <a:xfrm>
          <a:off x="1047411" y="1635044"/>
          <a:ext cx="2533572" cy="445961"/>
        </a:xfrm>
        <a:custGeom>
          <a:avLst/>
          <a:gdLst/>
          <a:ahLst/>
          <a:cxnLst/>
          <a:rect l="0" t="0" r="0" b="0"/>
          <a:pathLst>
            <a:path>
              <a:moveTo>
                <a:pt x="2533572" y="0"/>
              </a:moveTo>
              <a:lnTo>
                <a:pt x="2533572" y="226105"/>
              </a:lnTo>
              <a:lnTo>
                <a:pt x="0" y="226105"/>
              </a:lnTo>
              <a:lnTo>
                <a:pt x="0" y="445961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7270F-1A7A-F347-B1AF-FEB09EBB1C7A}">
      <dsp:nvSpPr>
        <dsp:cNvPr id="0" name=""/>
        <dsp:cNvSpPr/>
      </dsp:nvSpPr>
      <dsp:spPr>
        <a:xfrm>
          <a:off x="2534052" y="588114"/>
          <a:ext cx="2093861" cy="1046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000" b="1" kern="1200" dirty="0"/>
            <a:t>Pic</a:t>
          </a:r>
        </a:p>
      </dsp:txBody>
      <dsp:txXfrm>
        <a:off x="2534052" y="588114"/>
        <a:ext cx="2093861" cy="1046930"/>
      </dsp:txXfrm>
    </dsp:sp>
    <dsp:sp modelId="{98C20B3C-D7EF-F84B-A2C6-D2D5C623BDF4}">
      <dsp:nvSpPr>
        <dsp:cNvPr id="0" name=""/>
        <dsp:cNvSpPr/>
      </dsp:nvSpPr>
      <dsp:spPr>
        <a:xfrm>
          <a:off x="480" y="2081005"/>
          <a:ext cx="2093861" cy="104693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/>
            <a:t>MGUS</a:t>
          </a:r>
        </a:p>
      </dsp:txBody>
      <dsp:txXfrm>
        <a:off x="480" y="2081005"/>
        <a:ext cx="2093861" cy="1046930"/>
      </dsp:txXfrm>
    </dsp:sp>
    <dsp:sp modelId="{F392D16E-A804-FD45-852A-BDC67235C5EF}">
      <dsp:nvSpPr>
        <dsp:cNvPr id="0" name=""/>
        <dsp:cNvSpPr/>
      </dsp:nvSpPr>
      <dsp:spPr>
        <a:xfrm>
          <a:off x="523946" y="3567647"/>
          <a:ext cx="2093861" cy="104693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err="1"/>
            <a:t>Ig</a:t>
          </a:r>
          <a:r>
            <a:rPr lang="fr-FR" sz="2000" kern="1200" dirty="0"/>
            <a:t> monoclonale</a:t>
          </a:r>
        </a:p>
      </dsp:txBody>
      <dsp:txXfrm>
        <a:off x="523946" y="3567647"/>
        <a:ext cx="2093861" cy="1046930"/>
      </dsp:txXfrm>
    </dsp:sp>
    <dsp:sp modelId="{BE4C48FC-99BE-B14D-BE8C-F593F1D1C548}">
      <dsp:nvSpPr>
        <dsp:cNvPr id="0" name=""/>
        <dsp:cNvSpPr/>
      </dsp:nvSpPr>
      <dsp:spPr>
        <a:xfrm>
          <a:off x="2534052" y="2081005"/>
          <a:ext cx="2093861" cy="104693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/>
            <a:t>MM / MW latent</a:t>
          </a:r>
        </a:p>
      </dsp:txBody>
      <dsp:txXfrm>
        <a:off x="2534052" y="2081005"/>
        <a:ext cx="2093861" cy="1046930"/>
      </dsp:txXfrm>
    </dsp:sp>
    <dsp:sp modelId="{C33AFD30-91CC-8A4A-BEA5-6775ABAB11B6}">
      <dsp:nvSpPr>
        <dsp:cNvPr id="0" name=""/>
        <dsp:cNvSpPr/>
      </dsp:nvSpPr>
      <dsp:spPr>
        <a:xfrm>
          <a:off x="3057518" y="3567647"/>
          <a:ext cx="2093861" cy="104693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b="1" kern="1200" dirty="0"/>
            <a:t>+</a:t>
          </a:r>
          <a:r>
            <a:rPr lang="fr-FR" sz="2100" kern="1200" dirty="0"/>
            <a:t> </a:t>
          </a:r>
          <a:r>
            <a:rPr lang="fr-FR" sz="2100" kern="1200" dirty="0" err="1"/>
            <a:t>plasmocytose</a:t>
          </a:r>
          <a:r>
            <a:rPr lang="fr-FR" sz="2100" kern="1200" dirty="0"/>
            <a:t> médullaire &gt; 10%</a:t>
          </a:r>
        </a:p>
      </dsp:txBody>
      <dsp:txXfrm>
        <a:off x="3057518" y="3567647"/>
        <a:ext cx="2093861" cy="1046930"/>
      </dsp:txXfrm>
    </dsp:sp>
    <dsp:sp modelId="{09DF13C0-DB90-8D4E-B16E-7EE4AD0E4B09}">
      <dsp:nvSpPr>
        <dsp:cNvPr id="0" name=""/>
        <dsp:cNvSpPr/>
      </dsp:nvSpPr>
      <dsp:spPr>
        <a:xfrm>
          <a:off x="5067624" y="2081005"/>
          <a:ext cx="2093861" cy="104693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>
              <a:solidFill>
                <a:schemeClr val="bg1"/>
              </a:solidFill>
            </a:rPr>
            <a:t>MM / MW symptomatique </a:t>
          </a:r>
        </a:p>
      </dsp:txBody>
      <dsp:txXfrm>
        <a:off x="5067624" y="2081005"/>
        <a:ext cx="2093861" cy="10469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A5DD-B35A-E748-AF9B-8CD10C6D7BAE}">
      <dsp:nvSpPr>
        <dsp:cNvPr id="0" name=""/>
        <dsp:cNvSpPr/>
      </dsp:nvSpPr>
      <dsp:spPr>
        <a:xfrm>
          <a:off x="4895594" y="3086955"/>
          <a:ext cx="333863" cy="8877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7770"/>
              </a:lnTo>
              <a:lnTo>
                <a:pt x="333863" y="887770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5209D-C102-5441-BBE1-36FA9517E199}">
      <dsp:nvSpPr>
        <dsp:cNvPr id="0" name=""/>
        <dsp:cNvSpPr/>
      </dsp:nvSpPr>
      <dsp:spPr>
        <a:xfrm>
          <a:off x="3450674" y="1710939"/>
          <a:ext cx="2335223" cy="411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404"/>
              </a:lnTo>
              <a:lnTo>
                <a:pt x="2335223" y="208404"/>
              </a:lnTo>
              <a:lnTo>
                <a:pt x="2335223" y="411047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6C3C79-D417-A146-A1C5-3C637DAFB7ED}">
      <dsp:nvSpPr>
        <dsp:cNvPr id="0" name=""/>
        <dsp:cNvSpPr/>
      </dsp:nvSpPr>
      <dsp:spPr>
        <a:xfrm>
          <a:off x="2530789" y="3086955"/>
          <a:ext cx="289490" cy="8877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7770"/>
              </a:lnTo>
              <a:lnTo>
                <a:pt x="289490" y="887770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257DC8-2084-474B-9AFF-4293537B9BAD}">
      <dsp:nvSpPr>
        <dsp:cNvPr id="0" name=""/>
        <dsp:cNvSpPr/>
      </dsp:nvSpPr>
      <dsp:spPr>
        <a:xfrm>
          <a:off x="3302763" y="1710939"/>
          <a:ext cx="147910" cy="411047"/>
        </a:xfrm>
        <a:custGeom>
          <a:avLst/>
          <a:gdLst/>
          <a:ahLst/>
          <a:cxnLst/>
          <a:rect l="0" t="0" r="0" b="0"/>
          <a:pathLst>
            <a:path>
              <a:moveTo>
                <a:pt x="147910" y="0"/>
              </a:moveTo>
              <a:lnTo>
                <a:pt x="147910" y="208404"/>
              </a:lnTo>
              <a:lnTo>
                <a:pt x="0" y="208404"/>
              </a:lnTo>
              <a:lnTo>
                <a:pt x="0" y="411047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D58F0-45D9-6D47-826A-D3A3E95F537A}">
      <dsp:nvSpPr>
        <dsp:cNvPr id="0" name=""/>
        <dsp:cNvSpPr/>
      </dsp:nvSpPr>
      <dsp:spPr>
        <a:xfrm>
          <a:off x="192993" y="3086955"/>
          <a:ext cx="292062" cy="8877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7770"/>
              </a:lnTo>
              <a:lnTo>
                <a:pt x="292062" y="887770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414D6-0FA8-1345-B080-84E82188B917}">
      <dsp:nvSpPr>
        <dsp:cNvPr id="0" name=""/>
        <dsp:cNvSpPr/>
      </dsp:nvSpPr>
      <dsp:spPr>
        <a:xfrm>
          <a:off x="964968" y="1710939"/>
          <a:ext cx="2485705" cy="411047"/>
        </a:xfrm>
        <a:custGeom>
          <a:avLst/>
          <a:gdLst/>
          <a:ahLst/>
          <a:cxnLst/>
          <a:rect l="0" t="0" r="0" b="0"/>
          <a:pathLst>
            <a:path>
              <a:moveTo>
                <a:pt x="2485705" y="0"/>
              </a:moveTo>
              <a:lnTo>
                <a:pt x="2485705" y="208404"/>
              </a:lnTo>
              <a:lnTo>
                <a:pt x="0" y="208404"/>
              </a:lnTo>
              <a:lnTo>
                <a:pt x="0" y="411047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7270F-1A7A-F347-B1AF-FEB09EBB1C7A}">
      <dsp:nvSpPr>
        <dsp:cNvPr id="0" name=""/>
        <dsp:cNvSpPr/>
      </dsp:nvSpPr>
      <dsp:spPr>
        <a:xfrm>
          <a:off x="2485705" y="745970"/>
          <a:ext cx="1929936" cy="9649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000" b="1" kern="1200" dirty="0"/>
            <a:t>Pic</a:t>
          </a:r>
        </a:p>
      </dsp:txBody>
      <dsp:txXfrm>
        <a:off x="2485705" y="745970"/>
        <a:ext cx="1929936" cy="964968"/>
      </dsp:txXfrm>
    </dsp:sp>
    <dsp:sp modelId="{98C20B3C-D7EF-F84B-A2C6-D2D5C623BDF4}">
      <dsp:nvSpPr>
        <dsp:cNvPr id="0" name=""/>
        <dsp:cNvSpPr/>
      </dsp:nvSpPr>
      <dsp:spPr>
        <a:xfrm>
          <a:off x="0" y="2121986"/>
          <a:ext cx="1929936" cy="96496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/>
            <a:t>MGUS</a:t>
          </a:r>
        </a:p>
      </dsp:txBody>
      <dsp:txXfrm>
        <a:off x="0" y="2121986"/>
        <a:ext cx="1929936" cy="964968"/>
      </dsp:txXfrm>
    </dsp:sp>
    <dsp:sp modelId="{F392D16E-A804-FD45-852A-BDC67235C5EF}">
      <dsp:nvSpPr>
        <dsp:cNvPr id="0" name=""/>
        <dsp:cNvSpPr/>
      </dsp:nvSpPr>
      <dsp:spPr>
        <a:xfrm>
          <a:off x="485056" y="3492241"/>
          <a:ext cx="1929936" cy="96496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err="1"/>
            <a:t>Ig</a:t>
          </a:r>
          <a:r>
            <a:rPr lang="fr-FR" sz="2000" kern="1200" dirty="0"/>
            <a:t> monoclonale</a:t>
          </a:r>
        </a:p>
      </dsp:txBody>
      <dsp:txXfrm>
        <a:off x="485056" y="3492241"/>
        <a:ext cx="1929936" cy="964968"/>
      </dsp:txXfrm>
    </dsp:sp>
    <dsp:sp modelId="{BE4C48FC-99BE-B14D-BE8C-F593F1D1C548}">
      <dsp:nvSpPr>
        <dsp:cNvPr id="0" name=""/>
        <dsp:cNvSpPr/>
      </dsp:nvSpPr>
      <dsp:spPr>
        <a:xfrm>
          <a:off x="2337795" y="2121986"/>
          <a:ext cx="1929936" cy="96496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/>
            <a:t>MM / MW latent</a:t>
          </a:r>
        </a:p>
      </dsp:txBody>
      <dsp:txXfrm>
        <a:off x="2337795" y="2121986"/>
        <a:ext cx="1929936" cy="964968"/>
      </dsp:txXfrm>
    </dsp:sp>
    <dsp:sp modelId="{C33AFD30-91CC-8A4A-BEA5-6775ABAB11B6}">
      <dsp:nvSpPr>
        <dsp:cNvPr id="0" name=""/>
        <dsp:cNvSpPr/>
      </dsp:nvSpPr>
      <dsp:spPr>
        <a:xfrm>
          <a:off x="2820279" y="3492241"/>
          <a:ext cx="1929936" cy="96496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/>
            <a:t>+ </a:t>
          </a:r>
          <a:r>
            <a:rPr lang="fr-FR" sz="1900" kern="1200" dirty="0" err="1"/>
            <a:t>plasmocytose</a:t>
          </a:r>
          <a:r>
            <a:rPr lang="fr-FR" sz="1900" kern="1200" dirty="0"/>
            <a:t> médullaire &gt; 10%</a:t>
          </a:r>
        </a:p>
      </dsp:txBody>
      <dsp:txXfrm>
        <a:off x="2820279" y="3492241"/>
        <a:ext cx="1929936" cy="964968"/>
      </dsp:txXfrm>
    </dsp:sp>
    <dsp:sp modelId="{09DF13C0-DB90-8D4E-B16E-7EE4AD0E4B09}">
      <dsp:nvSpPr>
        <dsp:cNvPr id="0" name=""/>
        <dsp:cNvSpPr/>
      </dsp:nvSpPr>
      <dsp:spPr>
        <a:xfrm>
          <a:off x="4673018" y="2121986"/>
          <a:ext cx="2225757" cy="96496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>
              <a:solidFill>
                <a:schemeClr val="bg1"/>
              </a:solidFill>
            </a:rPr>
            <a:t>MM / MW symptomatique</a:t>
          </a:r>
        </a:p>
      </dsp:txBody>
      <dsp:txXfrm>
        <a:off x="4673018" y="2121986"/>
        <a:ext cx="2225757" cy="964968"/>
      </dsp:txXfrm>
    </dsp:sp>
    <dsp:sp modelId="{88DEBAA7-09A4-7D4F-97DB-1B5CFCCDD3DC}">
      <dsp:nvSpPr>
        <dsp:cNvPr id="0" name=""/>
        <dsp:cNvSpPr/>
      </dsp:nvSpPr>
      <dsp:spPr>
        <a:xfrm>
          <a:off x="5229458" y="3492241"/>
          <a:ext cx="1929936" cy="96496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/>
            <a:t>+</a:t>
          </a:r>
          <a:r>
            <a:rPr lang="fr-FR" sz="1900" kern="1200" dirty="0"/>
            <a:t> signes cliniques</a:t>
          </a:r>
        </a:p>
      </dsp:txBody>
      <dsp:txXfrm>
        <a:off x="5229458" y="3492241"/>
        <a:ext cx="1929936" cy="9649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A5DD-B35A-E748-AF9B-8CD10C6D7BAE}">
      <dsp:nvSpPr>
        <dsp:cNvPr id="0" name=""/>
        <dsp:cNvSpPr/>
      </dsp:nvSpPr>
      <dsp:spPr>
        <a:xfrm>
          <a:off x="4895594" y="3086955"/>
          <a:ext cx="333863" cy="8877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7770"/>
              </a:lnTo>
              <a:lnTo>
                <a:pt x="333863" y="887770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5209D-C102-5441-BBE1-36FA9517E199}">
      <dsp:nvSpPr>
        <dsp:cNvPr id="0" name=""/>
        <dsp:cNvSpPr/>
      </dsp:nvSpPr>
      <dsp:spPr>
        <a:xfrm>
          <a:off x="3450674" y="1710939"/>
          <a:ext cx="2335223" cy="411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404"/>
              </a:lnTo>
              <a:lnTo>
                <a:pt x="2335223" y="208404"/>
              </a:lnTo>
              <a:lnTo>
                <a:pt x="2335223" y="411047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6C3C79-D417-A146-A1C5-3C637DAFB7ED}">
      <dsp:nvSpPr>
        <dsp:cNvPr id="0" name=""/>
        <dsp:cNvSpPr/>
      </dsp:nvSpPr>
      <dsp:spPr>
        <a:xfrm>
          <a:off x="2530789" y="3086955"/>
          <a:ext cx="289490" cy="8877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7770"/>
              </a:lnTo>
              <a:lnTo>
                <a:pt x="289490" y="887770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257DC8-2084-474B-9AFF-4293537B9BAD}">
      <dsp:nvSpPr>
        <dsp:cNvPr id="0" name=""/>
        <dsp:cNvSpPr/>
      </dsp:nvSpPr>
      <dsp:spPr>
        <a:xfrm>
          <a:off x="3302763" y="1710939"/>
          <a:ext cx="147910" cy="411047"/>
        </a:xfrm>
        <a:custGeom>
          <a:avLst/>
          <a:gdLst/>
          <a:ahLst/>
          <a:cxnLst/>
          <a:rect l="0" t="0" r="0" b="0"/>
          <a:pathLst>
            <a:path>
              <a:moveTo>
                <a:pt x="147910" y="0"/>
              </a:moveTo>
              <a:lnTo>
                <a:pt x="147910" y="208404"/>
              </a:lnTo>
              <a:lnTo>
                <a:pt x="0" y="208404"/>
              </a:lnTo>
              <a:lnTo>
                <a:pt x="0" y="411047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D58F0-45D9-6D47-826A-D3A3E95F537A}">
      <dsp:nvSpPr>
        <dsp:cNvPr id="0" name=""/>
        <dsp:cNvSpPr/>
      </dsp:nvSpPr>
      <dsp:spPr>
        <a:xfrm>
          <a:off x="192993" y="3086955"/>
          <a:ext cx="292062" cy="8877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7770"/>
              </a:lnTo>
              <a:lnTo>
                <a:pt x="292062" y="887770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414D6-0FA8-1345-B080-84E82188B917}">
      <dsp:nvSpPr>
        <dsp:cNvPr id="0" name=""/>
        <dsp:cNvSpPr/>
      </dsp:nvSpPr>
      <dsp:spPr>
        <a:xfrm>
          <a:off x="964968" y="1710939"/>
          <a:ext cx="2485705" cy="411047"/>
        </a:xfrm>
        <a:custGeom>
          <a:avLst/>
          <a:gdLst/>
          <a:ahLst/>
          <a:cxnLst/>
          <a:rect l="0" t="0" r="0" b="0"/>
          <a:pathLst>
            <a:path>
              <a:moveTo>
                <a:pt x="2485705" y="0"/>
              </a:moveTo>
              <a:lnTo>
                <a:pt x="2485705" y="208404"/>
              </a:lnTo>
              <a:lnTo>
                <a:pt x="0" y="208404"/>
              </a:lnTo>
              <a:lnTo>
                <a:pt x="0" y="411047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7270F-1A7A-F347-B1AF-FEB09EBB1C7A}">
      <dsp:nvSpPr>
        <dsp:cNvPr id="0" name=""/>
        <dsp:cNvSpPr/>
      </dsp:nvSpPr>
      <dsp:spPr>
        <a:xfrm>
          <a:off x="2485705" y="745970"/>
          <a:ext cx="1929936" cy="9649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000" b="1" kern="1200" dirty="0"/>
            <a:t>Pic</a:t>
          </a:r>
        </a:p>
      </dsp:txBody>
      <dsp:txXfrm>
        <a:off x="2485705" y="745970"/>
        <a:ext cx="1929936" cy="964968"/>
      </dsp:txXfrm>
    </dsp:sp>
    <dsp:sp modelId="{98C20B3C-D7EF-F84B-A2C6-D2D5C623BDF4}">
      <dsp:nvSpPr>
        <dsp:cNvPr id="0" name=""/>
        <dsp:cNvSpPr/>
      </dsp:nvSpPr>
      <dsp:spPr>
        <a:xfrm>
          <a:off x="0" y="2121986"/>
          <a:ext cx="1929936" cy="96496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/>
            <a:t>MGUS</a:t>
          </a:r>
        </a:p>
      </dsp:txBody>
      <dsp:txXfrm>
        <a:off x="0" y="2121986"/>
        <a:ext cx="1929936" cy="964968"/>
      </dsp:txXfrm>
    </dsp:sp>
    <dsp:sp modelId="{F392D16E-A804-FD45-852A-BDC67235C5EF}">
      <dsp:nvSpPr>
        <dsp:cNvPr id="0" name=""/>
        <dsp:cNvSpPr/>
      </dsp:nvSpPr>
      <dsp:spPr>
        <a:xfrm>
          <a:off x="485056" y="3492241"/>
          <a:ext cx="1929936" cy="96496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err="1"/>
            <a:t>Ig</a:t>
          </a:r>
          <a:r>
            <a:rPr lang="fr-FR" sz="2000" kern="1200" dirty="0"/>
            <a:t> monoclonale</a:t>
          </a:r>
        </a:p>
      </dsp:txBody>
      <dsp:txXfrm>
        <a:off x="485056" y="3492241"/>
        <a:ext cx="1929936" cy="964968"/>
      </dsp:txXfrm>
    </dsp:sp>
    <dsp:sp modelId="{BE4C48FC-99BE-B14D-BE8C-F593F1D1C548}">
      <dsp:nvSpPr>
        <dsp:cNvPr id="0" name=""/>
        <dsp:cNvSpPr/>
      </dsp:nvSpPr>
      <dsp:spPr>
        <a:xfrm>
          <a:off x="2337795" y="2121986"/>
          <a:ext cx="1929936" cy="96496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/>
            <a:t>MM / MW latent</a:t>
          </a:r>
        </a:p>
      </dsp:txBody>
      <dsp:txXfrm>
        <a:off x="2337795" y="2121986"/>
        <a:ext cx="1929936" cy="964968"/>
      </dsp:txXfrm>
    </dsp:sp>
    <dsp:sp modelId="{C33AFD30-91CC-8A4A-BEA5-6775ABAB11B6}">
      <dsp:nvSpPr>
        <dsp:cNvPr id="0" name=""/>
        <dsp:cNvSpPr/>
      </dsp:nvSpPr>
      <dsp:spPr>
        <a:xfrm>
          <a:off x="2820279" y="3492241"/>
          <a:ext cx="1929936" cy="96496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/>
            <a:t>+ </a:t>
          </a:r>
          <a:r>
            <a:rPr lang="fr-FR" sz="1900" kern="1200" dirty="0" err="1"/>
            <a:t>plasmocytose</a:t>
          </a:r>
          <a:r>
            <a:rPr lang="fr-FR" sz="1900" kern="1200" dirty="0"/>
            <a:t> médullaire &gt; 10%</a:t>
          </a:r>
        </a:p>
      </dsp:txBody>
      <dsp:txXfrm>
        <a:off x="2820279" y="3492241"/>
        <a:ext cx="1929936" cy="964968"/>
      </dsp:txXfrm>
    </dsp:sp>
    <dsp:sp modelId="{09DF13C0-DB90-8D4E-B16E-7EE4AD0E4B09}">
      <dsp:nvSpPr>
        <dsp:cNvPr id="0" name=""/>
        <dsp:cNvSpPr/>
      </dsp:nvSpPr>
      <dsp:spPr>
        <a:xfrm>
          <a:off x="4673018" y="2121986"/>
          <a:ext cx="2225757" cy="96496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>
              <a:solidFill>
                <a:schemeClr val="bg1"/>
              </a:solidFill>
            </a:rPr>
            <a:t>MM / MW symptomatique</a:t>
          </a:r>
        </a:p>
      </dsp:txBody>
      <dsp:txXfrm>
        <a:off x="4673018" y="2121986"/>
        <a:ext cx="2225757" cy="964968"/>
      </dsp:txXfrm>
    </dsp:sp>
    <dsp:sp modelId="{88DEBAA7-09A4-7D4F-97DB-1B5CFCCDD3DC}">
      <dsp:nvSpPr>
        <dsp:cNvPr id="0" name=""/>
        <dsp:cNvSpPr/>
      </dsp:nvSpPr>
      <dsp:spPr>
        <a:xfrm>
          <a:off x="5229458" y="3492241"/>
          <a:ext cx="1929936" cy="96496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/>
            <a:t>+ signes cliniques</a:t>
          </a:r>
        </a:p>
      </dsp:txBody>
      <dsp:txXfrm>
        <a:off x="5229458" y="3492241"/>
        <a:ext cx="1929936" cy="9649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A5DD-B35A-E748-AF9B-8CD10C6D7BAE}">
      <dsp:nvSpPr>
        <dsp:cNvPr id="0" name=""/>
        <dsp:cNvSpPr/>
      </dsp:nvSpPr>
      <dsp:spPr>
        <a:xfrm>
          <a:off x="3849403" y="2414239"/>
          <a:ext cx="26251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6251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5209D-C102-5441-BBE1-36FA9517E199}">
      <dsp:nvSpPr>
        <dsp:cNvPr id="0" name=""/>
        <dsp:cNvSpPr/>
      </dsp:nvSpPr>
      <dsp:spPr>
        <a:xfrm>
          <a:off x="2713263" y="1332278"/>
          <a:ext cx="1836185" cy="323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868"/>
              </a:lnTo>
              <a:lnTo>
                <a:pt x="1836185" y="163868"/>
              </a:lnTo>
              <a:lnTo>
                <a:pt x="1836185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6C3C79-D417-A146-A1C5-3C637DAFB7ED}">
      <dsp:nvSpPr>
        <dsp:cNvPr id="0" name=""/>
        <dsp:cNvSpPr/>
      </dsp:nvSpPr>
      <dsp:spPr>
        <a:xfrm>
          <a:off x="1989958" y="2414239"/>
          <a:ext cx="22762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762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257DC8-2084-474B-9AFF-4293537B9BAD}">
      <dsp:nvSpPr>
        <dsp:cNvPr id="0" name=""/>
        <dsp:cNvSpPr/>
      </dsp:nvSpPr>
      <dsp:spPr>
        <a:xfrm>
          <a:off x="2596961" y="1332278"/>
          <a:ext cx="116301" cy="323206"/>
        </a:xfrm>
        <a:custGeom>
          <a:avLst/>
          <a:gdLst/>
          <a:ahLst/>
          <a:cxnLst/>
          <a:rect l="0" t="0" r="0" b="0"/>
          <a:pathLst>
            <a:path>
              <a:moveTo>
                <a:pt x="116301" y="0"/>
              </a:moveTo>
              <a:lnTo>
                <a:pt x="116301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D58F0-45D9-6D47-826A-D3A3E95F537A}">
      <dsp:nvSpPr>
        <dsp:cNvPr id="0" name=""/>
        <dsp:cNvSpPr/>
      </dsp:nvSpPr>
      <dsp:spPr>
        <a:xfrm>
          <a:off x="151750" y="2414239"/>
          <a:ext cx="229648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9648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414D6-0FA8-1345-B080-84E82188B917}">
      <dsp:nvSpPr>
        <dsp:cNvPr id="0" name=""/>
        <dsp:cNvSpPr/>
      </dsp:nvSpPr>
      <dsp:spPr>
        <a:xfrm>
          <a:off x="758754" y="1332278"/>
          <a:ext cx="1954509" cy="323206"/>
        </a:xfrm>
        <a:custGeom>
          <a:avLst/>
          <a:gdLst/>
          <a:ahLst/>
          <a:cxnLst/>
          <a:rect l="0" t="0" r="0" b="0"/>
          <a:pathLst>
            <a:path>
              <a:moveTo>
                <a:pt x="1954509" y="0"/>
              </a:moveTo>
              <a:lnTo>
                <a:pt x="1954509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7270F-1A7A-F347-B1AF-FEB09EBB1C7A}">
      <dsp:nvSpPr>
        <dsp:cNvPr id="0" name=""/>
        <dsp:cNvSpPr/>
      </dsp:nvSpPr>
      <dsp:spPr>
        <a:xfrm>
          <a:off x="1954509" y="573524"/>
          <a:ext cx="1517508" cy="758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b="1" kern="1200" dirty="0"/>
            <a:t>Pic</a:t>
          </a:r>
        </a:p>
      </dsp:txBody>
      <dsp:txXfrm>
        <a:off x="1954509" y="573524"/>
        <a:ext cx="1517508" cy="758754"/>
      </dsp:txXfrm>
    </dsp:sp>
    <dsp:sp modelId="{98C20B3C-D7EF-F84B-A2C6-D2D5C623BDF4}">
      <dsp:nvSpPr>
        <dsp:cNvPr id="0" name=""/>
        <dsp:cNvSpPr/>
      </dsp:nvSpPr>
      <dsp:spPr>
        <a:xfrm>
          <a:off x="0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MGUS</a:t>
          </a:r>
        </a:p>
      </dsp:txBody>
      <dsp:txXfrm>
        <a:off x="0" y="1655485"/>
        <a:ext cx="1517508" cy="758754"/>
      </dsp:txXfrm>
    </dsp:sp>
    <dsp:sp modelId="{F392D16E-A804-FD45-852A-BDC67235C5EF}">
      <dsp:nvSpPr>
        <dsp:cNvPr id="0" name=""/>
        <dsp:cNvSpPr/>
      </dsp:nvSpPr>
      <dsp:spPr>
        <a:xfrm>
          <a:off x="381399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err="1"/>
            <a:t>Ig</a:t>
          </a:r>
          <a:r>
            <a:rPr lang="fr-FR" sz="1600" kern="1200" dirty="0"/>
            <a:t> monoclonale</a:t>
          </a:r>
        </a:p>
      </dsp:txBody>
      <dsp:txXfrm>
        <a:off x="381399" y="2732916"/>
        <a:ext cx="1517508" cy="758754"/>
      </dsp:txXfrm>
    </dsp:sp>
    <dsp:sp modelId="{BE4C48FC-99BE-B14D-BE8C-F593F1D1C548}">
      <dsp:nvSpPr>
        <dsp:cNvPr id="0" name=""/>
        <dsp:cNvSpPr/>
      </dsp:nvSpPr>
      <dsp:spPr>
        <a:xfrm>
          <a:off x="1838207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MM / MW latent</a:t>
          </a:r>
        </a:p>
      </dsp:txBody>
      <dsp:txXfrm>
        <a:off x="1838207" y="1655485"/>
        <a:ext cx="1517508" cy="758754"/>
      </dsp:txXfrm>
    </dsp:sp>
    <dsp:sp modelId="{C33AFD30-91CC-8A4A-BEA5-6775ABAB11B6}">
      <dsp:nvSpPr>
        <dsp:cNvPr id="0" name=""/>
        <dsp:cNvSpPr/>
      </dsp:nvSpPr>
      <dsp:spPr>
        <a:xfrm>
          <a:off x="2217584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</a:t>
          </a:r>
          <a:r>
            <a:rPr lang="fr-FR" sz="1500" kern="1200" dirty="0" err="1"/>
            <a:t>plasmocytose</a:t>
          </a:r>
          <a:r>
            <a:rPr lang="fr-FR" sz="1500" kern="1200" dirty="0"/>
            <a:t> médullaire &gt; 10%</a:t>
          </a:r>
        </a:p>
      </dsp:txBody>
      <dsp:txXfrm>
        <a:off x="2217584" y="2732916"/>
        <a:ext cx="1517508" cy="758754"/>
      </dsp:txXfrm>
    </dsp:sp>
    <dsp:sp modelId="{09DF13C0-DB90-8D4E-B16E-7EE4AD0E4B09}">
      <dsp:nvSpPr>
        <dsp:cNvPr id="0" name=""/>
        <dsp:cNvSpPr/>
      </dsp:nvSpPr>
      <dsp:spPr>
        <a:xfrm>
          <a:off x="3674392" y="1655485"/>
          <a:ext cx="1750111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>
              <a:solidFill>
                <a:schemeClr val="bg1"/>
              </a:solidFill>
            </a:rPr>
            <a:t>MM / MW symptomatique</a:t>
          </a:r>
        </a:p>
      </dsp:txBody>
      <dsp:txXfrm>
        <a:off x="3674392" y="1655485"/>
        <a:ext cx="1750111" cy="758754"/>
      </dsp:txXfrm>
    </dsp:sp>
    <dsp:sp modelId="{88DEBAA7-09A4-7D4F-97DB-1B5CFCCDD3DC}">
      <dsp:nvSpPr>
        <dsp:cNvPr id="0" name=""/>
        <dsp:cNvSpPr/>
      </dsp:nvSpPr>
      <dsp:spPr>
        <a:xfrm>
          <a:off x="4111920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signes cliniques</a:t>
          </a:r>
        </a:p>
      </dsp:txBody>
      <dsp:txXfrm>
        <a:off x="4111920" y="2732916"/>
        <a:ext cx="1517508" cy="75875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A5DD-B35A-E748-AF9B-8CD10C6D7BAE}">
      <dsp:nvSpPr>
        <dsp:cNvPr id="0" name=""/>
        <dsp:cNvSpPr/>
      </dsp:nvSpPr>
      <dsp:spPr>
        <a:xfrm>
          <a:off x="3849403" y="2414239"/>
          <a:ext cx="26251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6251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5209D-C102-5441-BBE1-36FA9517E199}">
      <dsp:nvSpPr>
        <dsp:cNvPr id="0" name=""/>
        <dsp:cNvSpPr/>
      </dsp:nvSpPr>
      <dsp:spPr>
        <a:xfrm>
          <a:off x="2713263" y="1332278"/>
          <a:ext cx="1836185" cy="323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868"/>
              </a:lnTo>
              <a:lnTo>
                <a:pt x="1836185" y="163868"/>
              </a:lnTo>
              <a:lnTo>
                <a:pt x="1836185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6C3C79-D417-A146-A1C5-3C637DAFB7ED}">
      <dsp:nvSpPr>
        <dsp:cNvPr id="0" name=""/>
        <dsp:cNvSpPr/>
      </dsp:nvSpPr>
      <dsp:spPr>
        <a:xfrm>
          <a:off x="1989958" y="2414239"/>
          <a:ext cx="22762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762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257DC8-2084-474B-9AFF-4293537B9BAD}">
      <dsp:nvSpPr>
        <dsp:cNvPr id="0" name=""/>
        <dsp:cNvSpPr/>
      </dsp:nvSpPr>
      <dsp:spPr>
        <a:xfrm>
          <a:off x="2596961" y="1332278"/>
          <a:ext cx="116301" cy="323206"/>
        </a:xfrm>
        <a:custGeom>
          <a:avLst/>
          <a:gdLst/>
          <a:ahLst/>
          <a:cxnLst/>
          <a:rect l="0" t="0" r="0" b="0"/>
          <a:pathLst>
            <a:path>
              <a:moveTo>
                <a:pt x="116301" y="0"/>
              </a:moveTo>
              <a:lnTo>
                <a:pt x="116301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D58F0-45D9-6D47-826A-D3A3E95F537A}">
      <dsp:nvSpPr>
        <dsp:cNvPr id="0" name=""/>
        <dsp:cNvSpPr/>
      </dsp:nvSpPr>
      <dsp:spPr>
        <a:xfrm>
          <a:off x="151750" y="2414239"/>
          <a:ext cx="229648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9648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414D6-0FA8-1345-B080-84E82188B917}">
      <dsp:nvSpPr>
        <dsp:cNvPr id="0" name=""/>
        <dsp:cNvSpPr/>
      </dsp:nvSpPr>
      <dsp:spPr>
        <a:xfrm>
          <a:off x="758754" y="1332278"/>
          <a:ext cx="1954509" cy="323206"/>
        </a:xfrm>
        <a:custGeom>
          <a:avLst/>
          <a:gdLst/>
          <a:ahLst/>
          <a:cxnLst/>
          <a:rect l="0" t="0" r="0" b="0"/>
          <a:pathLst>
            <a:path>
              <a:moveTo>
                <a:pt x="1954509" y="0"/>
              </a:moveTo>
              <a:lnTo>
                <a:pt x="1954509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7270F-1A7A-F347-B1AF-FEB09EBB1C7A}">
      <dsp:nvSpPr>
        <dsp:cNvPr id="0" name=""/>
        <dsp:cNvSpPr/>
      </dsp:nvSpPr>
      <dsp:spPr>
        <a:xfrm>
          <a:off x="1954509" y="573524"/>
          <a:ext cx="1517508" cy="758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b="1" kern="1200" dirty="0"/>
            <a:t>Pic</a:t>
          </a:r>
        </a:p>
      </dsp:txBody>
      <dsp:txXfrm>
        <a:off x="1954509" y="573524"/>
        <a:ext cx="1517508" cy="758754"/>
      </dsp:txXfrm>
    </dsp:sp>
    <dsp:sp modelId="{98C20B3C-D7EF-F84B-A2C6-D2D5C623BDF4}">
      <dsp:nvSpPr>
        <dsp:cNvPr id="0" name=""/>
        <dsp:cNvSpPr/>
      </dsp:nvSpPr>
      <dsp:spPr>
        <a:xfrm>
          <a:off x="0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MGUS</a:t>
          </a:r>
        </a:p>
      </dsp:txBody>
      <dsp:txXfrm>
        <a:off x="0" y="1655485"/>
        <a:ext cx="1517508" cy="758754"/>
      </dsp:txXfrm>
    </dsp:sp>
    <dsp:sp modelId="{F392D16E-A804-FD45-852A-BDC67235C5EF}">
      <dsp:nvSpPr>
        <dsp:cNvPr id="0" name=""/>
        <dsp:cNvSpPr/>
      </dsp:nvSpPr>
      <dsp:spPr>
        <a:xfrm>
          <a:off x="381399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err="1"/>
            <a:t>Ig</a:t>
          </a:r>
          <a:r>
            <a:rPr lang="fr-FR" sz="1600" kern="1200" dirty="0"/>
            <a:t> monoclonale</a:t>
          </a:r>
        </a:p>
      </dsp:txBody>
      <dsp:txXfrm>
        <a:off x="381399" y="2732916"/>
        <a:ext cx="1517508" cy="758754"/>
      </dsp:txXfrm>
    </dsp:sp>
    <dsp:sp modelId="{BE4C48FC-99BE-B14D-BE8C-F593F1D1C548}">
      <dsp:nvSpPr>
        <dsp:cNvPr id="0" name=""/>
        <dsp:cNvSpPr/>
      </dsp:nvSpPr>
      <dsp:spPr>
        <a:xfrm>
          <a:off x="1838207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MM / MW latent</a:t>
          </a:r>
        </a:p>
      </dsp:txBody>
      <dsp:txXfrm>
        <a:off x="1838207" y="1655485"/>
        <a:ext cx="1517508" cy="758754"/>
      </dsp:txXfrm>
    </dsp:sp>
    <dsp:sp modelId="{C33AFD30-91CC-8A4A-BEA5-6775ABAB11B6}">
      <dsp:nvSpPr>
        <dsp:cNvPr id="0" name=""/>
        <dsp:cNvSpPr/>
      </dsp:nvSpPr>
      <dsp:spPr>
        <a:xfrm>
          <a:off x="2217584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</a:t>
          </a:r>
          <a:r>
            <a:rPr lang="fr-FR" sz="1500" kern="1200" dirty="0" err="1"/>
            <a:t>plasmocytose</a:t>
          </a:r>
          <a:r>
            <a:rPr lang="fr-FR" sz="1500" kern="1200" dirty="0"/>
            <a:t> médullaire &gt; 10%</a:t>
          </a:r>
        </a:p>
      </dsp:txBody>
      <dsp:txXfrm>
        <a:off x="2217584" y="2732916"/>
        <a:ext cx="1517508" cy="758754"/>
      </dsp:txXfrm>
    </dsp:sp>
    <dsp:sp modelId="{09DF13C0-DB90-8D4E-B16E-7EE4AD0E4B09}">
      <dsp:nvSpPr>
        <dsp:cNvPr id="0" name=""/>
        <dsp:cNvSpPr/>
      </dsp:nvSpPr>
      <dsp:spPr>
        <a:xfrm>
          <a:off x="3674392" y="1655485"/>
          <a:ext cx="1750111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>
              <a:solidFill>
                <a:schemeClr val="bg1"/>
              </a:solidFill>
            </a:rPr>
            <a:t>MM / MW symptomatique</a:t>
          </a:r>
        </a:p>
      </dsp:txBody>
      <dsp:txXfrm>
        <a:off x="3674392" y="1655485"/>
        <a:ext cx="1750111" cy="758754"/>
      </dsp:txXfrm>
    </dsp:sp>
    <dsp:sp modelId="{88DEBAA7-09A4-7D4F-97DB-1B5CFCCDD3DC}">
      <dsp:nvSpPr>
        <dsp:cNvPr id="0" name=""/>
        <dsp:cNvSpPr/>
      </dsp:nvSpPr>
      <dsp:spPr>
        <a:xfrm>
          <a:off x="4111920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signes cliniques</a:t>
          </a:r>
        </a:p>
      </dsp:txBody>
      <dsp:txXfrm>
        <a:off x="4111920" y="2732916"/>
        <a:ext cx="1517508" cy="75875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A5DD-B35A-E748-AF9B-8CD10C6D7BAE}">
      <dsp:nvSpPr>
        <dsp:cNvPr id="0" name=""/>
        <dsp:cNvSpPr/>
      </dsp:nvSpPr>
      <dsp:spPr>
        <a:xfrm>
          <a:off x="3849403" y="2414239"/>
          <a:ext cx="26251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6251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5209D-C102-5441-BBE1-36FA9517E199}">
      <dsp:nvSpPr>
        <dsp:cNvPr id="0" name=""/>
        <dsp:cNvSpPr/>
      </dsp:nvSpPr>
      <dsp:spPr>
        <a:xfrm>
          <a:off x="2713263" y="1332278"/>
          <a:ext cx="1836185" cy="323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868"/>
              </a:lnTo>
              <a:lnTo>
                <a:pt x="1836185" y="163868"/>
              </a:lnTo>
              <a:lnTo>
                <a:pt x="1836185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6C3C79-D417-A146-A1C5-3C637DAFB7ED}">
      <dsp:nvSpPr>
        <dsp:cNvPr id="0" name=""/>
        <dsp:cNvSpPr/>
      </dsp:nvSpPr>
      <dsp:spPr>
        <a:xfrm>
          <a:off x="1989958" y="2414239"/>
          <a:ext cx="22762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762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257DC8-2084-474B-9AFF-4293537B9BAD}">
      <dsp:nvSpPr>
        <dsp:cNvPr id="0" name=""/>
        <dsp:cNvSpPr/>
      </dsp:nvSpPr>
      <dsp:spPr>
        <a:xfrm>
          <a:off x="2596961" y="1332278"/>
          <a:ext cx="116301" cy="323206"/>
        </a:xfrm>
        <a:custGeom>
          <a:avLst/>
          <a:gdLst/>
          <a:ahLst/>
          <a:cxnLst/>
          <a:rect l="0" t="0" r="0" b="0"/>
          <a:pathLst>
            <a:path>
              <a:moveTo>
                <a:pt x="116301" y="0"/>
              </a:moveTo>
              <a:lnTo>
                <a:pt x="116301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D58F0-45D9-6D47-826A-D3A3E95F537A}">
      <dsp:nvSpPr>
        <dsp:cNvPr id="0" name=""/>
        <dsp:cNvSpPr/>
      </dsp:nvSpPr>
      <dsp:spPr>
        <a:xfrm>
          <a:off x="151750" y="2414239"/>
          <a:ext cx="229648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9648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414D6-0FA8-1345-B080-84E82188B917}">
      <dsp:nvSpPr>
        <dsp:cNvPr id="0" name=""/>
        <dsp:cNvSpPr/>
      </dsp:nvSpPr>
      <dsp:spPr>
        <a:xfrm>
          <a:off x="758754" y="1332278"/>
          <a:ext cx="1954509" cy="323206"/>
        </a:xfrm>
        <a:custGeom>
          <a:avLst/>
          <a:gdLst/>
          <a:ahLst/>
          <a:cxnLst/>
          <a:rect l="0" t="0" r="0" b="0"/>
          <a:pathLst>
            <a:path>
              <a:moveTo>
                <a:pt x="1954509" y="0"/>
              </a:moveTo>
              <a:lnTo>
                <a:pt x="1954509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7270F-1A7A-F347-B1AF-FEB09EBB1C7A}">
      <dsp:nvSpPr>
        <dsp:cNvPr id="0" name=""/>
        <dsp:cNvSpPr/>
      </dsp:nvSpPr>
      <dsp:spPr>
        <a:xfrm>
          <a:off x="1954509" y="573524"/>
          <a:ext cx="1517508" cy="758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b="1" kern="1200" dirty="0"/>
            <a:t>Pic</a:t>
          </a:r>
        </a:p>
      </dsp:txBody>
      <dsp:txXfrm>
        <a:off x="1954509" y="573524"/>
        <a:ext cx="1517508" cy="758754"/>
      </dsp:txXfrm>
    </dsp:sp>
    <dsp:sp modelId="{98C20B3C-D7EF-F84B-A2C6-D2D5C623BDF4}">
      <dsp:nvSpPr>
        <dsp:cNvPr id="0" name=""/>
        <dsp:cNvSpPr/>
      </dsp:nvSpPr>
      <dsp:spPr>
        <a:xfrm>
          <a:off x="0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MGUS</a:t>
          </a:r>
        </a:p>
      </dsp:txBody>
      <dsp:txXfrm>
        <a:off x="0" y="1655485"/>
        <a:ext cx="1517508" cy="758754"/>
      </dsp:txXfrm>
    </dsp:sp>
    <dsp:sp modelId="{F392D16E-A804-FD45-852A-BDC67235C5EF}">
      <dsp:nvSpPr>
        <dsp:cNvPr id="0" name=""/>
        <dsp:cNvSpPr/>
      </dsp:nvSpPr>
      <dsp:spPr>
        <a:xfrm>
          <a:off x="381399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err="1"/>
            <a:t>Ig</a:t>
          </a:r>
          <a:r>
            <a:rPr lang="fr-FR" sz="1600" kern="1200" dirty="0"/>
            <a:t> monoclonale</a:t>
          </a:r>
        </a:p>
      </dsp:txBody>
      <dsp:txXfrm>
        <a:off x="381399" y="2732916"/>
        <a:ext cx="1517508" cy="758754"/>
      </dsp:txXfrm>
    </dsp:sp>
    <dsp:sp modelId="{BE4C48FC-99BE-B14D-BE8C-F593F1D1C548}">
      <dsp:nvSpPr>
        <dsp:cNvPr id="0" name=""/>
        <dsp:cNvSpPr/>
      </dsp:nvSpPr>
      <dsp:spPr>
        <a:xfrm>
          <a:off x="1838207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MM / MW latent</a:t>
          </a:r>
        </a:p>
      </dsp:txBody>
      <dsp:txXfrm>
        <a:off x="1838207" y="1655485"/>
        <a:ext cx="1517508" cy="758754"/>
      </dsp:txXfrm>
    </dsp:sp>
    <dsp:sp modelId="{C33AFD30-91CC-8A4A-BEA5-6775ABAB11B6}">
      <dsp:nvSpPr>
        <dsp:cNvPr id="0" name=""/>
        <dsp:cNvSpPr/>
      </dsp:nvSpPr>
      <dsp:spPr>
        <a:xfrm>
          <a:off x="2217584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</a:t>
          </a:r>
          <a:r>
            <a:rPr lang="fr-FR" sz="1500" kern="1200" dirty="0" err="1"/>
            <a:t>plasmocytose</a:t>
          </a:r>
          <a:r>
            <a:rPr lang="fr-FR" sz="1500" kern="1200" dirty="0"/>
            <a:t> médullaire &gt; 10%</a:t>
          </a:r>
        </a:p>
      </dsp:txBody>
      <dsp:txXfrm>
        <a:off x="2217584" y="2732916"/>
        <a:ext cx="1517508" cy="758754"/>
      </dsp:txXfrm>
    </dsp:sp>
    <dsp:sp modelId="{09DF13C0-DB90-8D4E-B16E-7EE4AD0E4B09}">
      <dsp:nvSpPr>
        <dsp:cNvPr id="0" name=""/>
        <dsp:cNvSpPr/>
      </dsp:nvSpPr>
      <dsp:spPr>
        <a:xfrm>
          <a:off x="3674392" y="1655485"/>
          <a:ext cx="1750111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>
              <a:solidFill>
                <a:schemeClr val="bg1"/>
              </a:solidFill>
            </a:rPr>
            <a:t>MM / MW symptomatique</a:t>
          </a:r>
        </a:p>
      </dsp:txBody>
      <dsp:txXfrm>
        <a:off x="3674392" y="1655485"/>
        <a:ext cx="1750111" cy="758754"/>
      </dsp:txXfrm>
    </dsp:sp>
    <dsp:sp modelId="{88DEBAA7-09A4-7D4F-97DB-1B5CFCCDD3DC}">
      <dsp:nvSpPr>
        <dsp:cNvPr id="0" name=""/>
        <dsp:cNvSpPr/>
      </dsp:nvSpPr>
      <dsp:spPr>
        <a:xfrm>
          <a:off x="4111920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signes cliniques</a:t>
          </a:r>
        </a:p>
      </dsp:txBody>
      <dsp:txXfrm>
        <a:off x="4111920" y="2732916"/>
        <a:ext cx="1517508" cy="75875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A5DD-B35A-E748-AF9B-8CD10C6D7BAE}">
      <dsp:nvSpPr>
        <dsp:cNvPr id="0" name=""/>
        <dsp:cNvSpPr/>
      </dsp:nvSpPr>
      <dsp:spPr>
        <a:xfrm>
          <a:off x="3849403" y="2414239"/>
          <a:ext cx="26251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6251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5209D-C102-5441-BBE1-36FA9517E199}">
      <dsp:nvSpPr>
        <dsp:cNvPr id="0" name=""/>
        <dsp:cNvSpPr/>
      </dsp:nvSpPr>
      <dsp:spPr>
        <a:xfrm>
          <a:off x="2713263" y="1332278"/>
          <a:ext cx="1836185" cy="323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868"/>
              </a:lnTo>
              <a:lnTo>
                <a:pt x="1836185" y="163868"/>
              </a:lnTo>
              <a:lnTo>
                <a:pt x="1836185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6C3C79-D417-A146-A1C5-3C637DAFB7ED}">
      <dsp:nvSpPr>
        <dsp:cNvPr id="0" name=""/>
        <dsp:cNvSpPr/>
      </dsp:nvSpPr>
      <dsp:spPr>
        <a:xfrm>
          <a:off x="1989958" y="2414239"/>
          <a:ext cx="22762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762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257DC8-2084-474B-9AFF-4293537B9BAD}">
      <dsp:nvSpPr>
        <dsp:cNvPr id="0" name=""/>
        <dsp:cNvSpPr/>
      </dsp:nvSpPr>
      <dsp:spPr>
        <a:xfrm>
          <a:off x="2596961" y="1332278"/>
          <a:ext cx="116301" cy="323206"/>
        </a:xfrm>
        <a:custGeom>
          <a:avLst/>
          <a:gdLst/>
          <a:ahLst/>
          <a:cxnLst/>
          <a:rect l="0" t="0" r="0" b="0"/>
          <a:pathLst>
            <a:path>
              <a:moveTo>
                <a:pt x="116301" y="0"/>
              </a:moveTo>
              <a:lnTo>
                <a:pt x="116301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D58F0-45D9-6D47-826A-D3A3E95F537A}">
      <dsp:nvSpPr>
        <dsp:cNvPr id="0" name=""/>
        <dsp:cNvSpPr/>
      </dsp:nvSpPr>
      <dsp:spPr>
        <a:xfrm>
          <a:off x="151750" y="2414239"/>
          <a:ext cx="229648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9648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414D6-0FA8-1345-B080-84E82188B917}">
      <dsp:nvSpPr>
        <dsp:cNvPr id="0" name=""/>
        <dsp:cNvSpPr/>
      </dsp:nvSpPr>
      <dsp:spPr>
        <a:xfrm>
          <a:off x="758754" y="1332278"/>
          <a:ext cx="1954509" cy="323206"/>
        </a:xfrm>
        <a:custGeom>
          <a:avLst/>
          <a:gdLst/>
          <a:ahLst/>
          <a:cxnLst/>
          <a:rect l="0" t="0" r="0" b="0"/>
          <a:pathLst>
            <a:path>
              <a:moveTo>
                <a:pt x="1954509" y="0"/>
              </a:moveTo>
              <a:lnTo>
                <a:pt x="1954509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7270F-1A7A-F347-B1AF-FEB09EBB1C7A}">
      <dsp:nvSpPr>
        <dsp:cNvPr id="0" name=""/>
        <dsp:cNvSpPr/>
      </dsp:nvSpPr>
      <dsp:spPr>
        <a:xfrm>
          <a:off x="1954509" y="573524"/>
          <a:ext cx="1517508" cy="758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b="1" kern="1200" dirty="0"/>
            <a:t>Pic</a:t>
          </a:r>
        </a:p>
      </dsp:txBody>
      <dsp:txXfrm>
        <a:off x="1954509" y="573524"/>
        <a:ext cx="1517508" cy="758754"/>
      </dsp:txXfrm>
    </dsp:sp>
    <dsp:sp modelId="{98C20B3C-D7EF-F84B-A2C6-D2D5C623BDF4}">
      <dsp:nvSpPr>
        <dsp:cNvPr id="0" name=""/>
        <dsp:cNvSpPr/>
      </dsp:nvSpPr>
      <dsp:spPr>
        <a:xfrm>
          <a:off x="0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MGUS</a:t>
          </a:r>
        </a:p>
      </dsp:txBody>
      <dsp:txXfrm>
        <a:off x="0" y="1655485"/>
        <a:ext cx="1517508" cy="758754"/>
      </dsp:txXfrm>
    </dsp:sp>
    <dsp:sp modelId="{F392D16E-A804-FD45-852A-BDC67235C5EF}">
      <dsp:nvSpPr>
        <dsp:cNvPr id="0" name=""/>
        <dsp:cNvSpPr/>
      </dsp:nvSpPr>
      <dsp:spPr>
        <a:xfrm>
          <a:off x="381399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err="1"/>
            <a:t>Ig</a:t>
          </a:r>
          <a:r>
            <a:rPr lang="fr-FR" sz="1600" kern="1200" dirty="0"/>
            <a:t> monoclonale</a:t>
          </a:r>
        </a:p>
      </dsp:txBody>
      <dsp:txXfrm>
        <a:off x="381399" y="2732916"/>
        <a:ext cx="1517508" cy="758754"/>
      </dsp:txXfrm>
    </dsp:sp>
    <dsp:sp modelId="{BE4C48FC-99BE-B14D-BE8C-F593F1D1C548}">
      <dsp:nvSpPr>
        <dsp:cNvPr id="0" name=""/>
        <dsp:cNvSpPr/>
      </dsp:nvSpPr>
      <dsp:spPr>
        <a:xfrm>
          <a:off x="1838207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MM / MW latent</a:t>
          </a:r>
        </a:p>
      </dsp:txBody>
      <dsp:txXfrm>
        <a:off x="1838207" y="1655485"/>
        <a:ext cx="1517508" cy="758754"/>
      </dsp:txXfrm>
    </dsp:sp>
    <dsp:sp modelId="{C33AFD30-91CC-8A4A-BEA5-6775ABAB11B6}">
      <dsp:nvSpPr>
        <dsp:cNvPr id="0" name=""/>
        <dsp:cNvSpPr/>
      </dsp:nvSpPr>
      <dsp:spPr>
        <a:xfrm>
          <a:off x="2217584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</a:t>
          </a:r>
          <a:r>
            <a:rPr lang="fr-FR" sz="1500" kern="1200" dirty="0" err="1"/>
            <a:t>plasmocytose</a:t>
          </a:r>
          <a:r>
            <a:rPr lang="fr-FR" sz="1500" kern="1200" dirty="0"/>
            <a:t> médullaire &gt; 10%</a:t>
          </a:r>
        </a:p>
      </dsp:txBody>
      <dsp:txXfrm>
        <a:off x="2217584" y="2732916"/>
        <a:ext cx="1517508" cy="758754"/>
      </dsp:txXfrm>
    </dsp:sp>
    <dsp:sp modelId="{09DF13C0-DB90-8D4E-B16E-7EE4AD0E4B09}">
      <dsp:nvSpPr>
        <dsp:cNvPr id="0" name=""/>
        <dsp:cNvSpPr/>
      </dsp:nvSpPr>
      <dsp:spPr>
        <a:xfrm>
          <a:off x="3674392" y="1655485"/>
          <a:ext cx="1750111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>
              <a:solidFill>
                <a:schemeClr val="bg1"/>
              </a:solidFill>
            </a:rPr>
            <a:t>MM / MW symptomatique</a:t>
          </a:r>
        </a:p>
      </dsp:txBody>
      <dsp:txXfrm>
        <a:off x="3674392" y="1655485"/>
        <a:ext cx="1750111" cy="758754"/>
      </dsp:txXfrm>
    </dsp:sp>
    <dsp:sp modelId="{88DEBAA7-09A4-7D4F-97DB-1B5CFCCDD3DC}">
      <dsp:nvSpPr>
        <dsp:cNvPr id="0" name=""/>
        <dsp:cNvSpPr/>
      </dsp:nvSpPr>
      <dsp:spPr>
        <a:xfrm>
          <a:off x="4111920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signes cliniques</a:t>
          </a:r>
        </a:p>
      </dsp:txBody>
      <dsp:txXfrm>
        <a:off x="4111920" y="2732916"/>
        <a:ext cx="1517508" cy="75875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A5DD-B35A-E748-AF9B-8CD10C6D7BAE}">
      <dsp:nvSpPr>
        <dsp:cNvPr id="0" name=""/>
        <dsp:cNvSpPr/>
      </dsp:nvSpPr>
      <dsp:spPr>
        <a:xfrm>
          <a:off x="3849403" y="2414239"/>
          <a:ext cx="26251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6251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5209D-C102-5441-BBE1-36FA9517E199}">
      <dsp:nvSpPr>
        <dsp:cNvPr id="0" name=""/>
        <dsp:cNvSpPr/>
      </dsp:nvSpPr>
      <dsp:spPr>
        <a:xfrm>
          <a:off x="2713263" y="1332278"/>
          <a:ext cx="1836185" cy="323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868"/>
              </a:lnTo>
              <a:lnTo>
                <a:pt x="1836185" y="163868"/>
              </a:lnTo>
              <a:lnTo>
                <a:pt x="1836185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6C3C79-D417-A146-A1C5-3C637DAFB7ED}">
      <dsp:nvSpPr>
        <dsp:cNvPr id="0" name=""/>
        <dsp:cNvSpPr/>
      </dsp:nvSpPr>
      <dsp:spPr>
        <a:xfrm>
          <a:off x="1989958" y="2414239"/>
          <a:ext cx="22762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762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257DC8-2084-474B-9AFF-4293537B9BAD}">
      <dsp:nvSpPr>
        <dsp:cNvPr id="0" name=""/>
        <dsp:cNvSpPr/>
      </dsp:nvSpPr>
      <dsp:spPr>
        <a:xfrm>
          <a:off x="2596961" y="1332278"/>
          <a:ext cx="116301" cy="323206"/>
        </a:xfrm>
        <a:custGeom>
          <a:avLst/>
          <a:gdLst/>
          <a:ahLst/>
          <a:cxnLst/>
          <a:rect l="0" t="0" r="0" b="0"/>
          <a:pathLst>
            <a:path>
              <a:moveTo>
                <a:pt x="116301" y="0"/>
              </a:moveTo>
              <a:lnTo>
                <a:pt x="116301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D58F0-45D9-6D47-826A-D3A3E95F537A}">
      <dsp:nvSpPr>
        <dsp:cNvPr id="0" name=""/>
        <dsp:cNvSpPr/>
      </dsp:nvSpPr>
      <dsp:spPr>
        <a:xfrm>
          <a:off x="151750" y="2414239"/>
          <a:ext cx="229648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9648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414D6-0FA8-1345-B080-84E82188B917}">
      <dsp:nvSpPr>
        <dsp:cNvPr id="0" name=""/>
        <dsp:cNvSpPr/>
      </dsp:nvSpPr>
      <dsp:spPr>
        <a:xfrm>
          <a:off x="758754" y="1332278"/>
          <a:ext cx="1954509" cy="323206"/>
        </a:xfrm>
        <a:custGeom>
          <a:avLst/>
          <a:gdLst/>
          <a:ahLst/>
          <a:cxnLst/>
          <a:rect l="0" t="0" r="0" b="0"/>
          <a:pathLst>
            <a:path>
              <a:moveTo>
                <a:pt x="1954509" y="0"/>
              </a:moveTo>
              <a:lnTo>
                <a:pt x="1954509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7270F-1A7A-F347-B1AF-FEB09EBB1C7A}">
      <dsp:nvSpPr>
        <dsp:cNvPr id="0" name=""/>
        <dsp:cNvSpPr/>
      </dsp:nvSpPr>
      <dsp:spPr>
        <a:xfrm>
          <a:off x="1954509" y="573524"/>
          <a:ext cx="1517508" cy="758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b="1" kern="1200" dirty="0"/>
            <a:t>Pic</a:t>
          </a:r>
        </a:p>
      </dsp:txBody>
      <dsp:txXfrm>
        <a:off x="1954509" y="573524"/>
        <a:ext cx="1517508" cy="758754"/>
      </dsp:txXfrm>
    </dsp:sp>
    <dsp:sp modelId="{98C20B3C-D7EF-F84B-A2C6-D2D5C623BDF4}">
      <dsp:nvSpPr>
        <dsp:cNvPr id="0" name=""/>
        <dsp:cNvSpPr/>
      </dsp:nvSpPr>
      <dsp:spPr>
        <a:xfrm>
          <a:off x="0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MGUS</a:t>
          </a:r>
        </a:p>
      </dsp:txBody>
      <dsp:txXfrm>
        <a:off x="0" y="1655485"/>
        <a:ext cx="1517508" cy="758754"/>
      </dsp:txXfrm>
    </dsp:sp>
    <dsp:sp modelId="{F392D16E-A804-FD45-852A-BDC67235C5EF}">
      <dsp:nvSpPr>
        <dsp:cNvPr id="0" name=""/>
        <dsp:cNvSpPr/>
      </dsp:nvSpPr>
      <dsp:spPr>
        <a:xfrm>
          <a:off x="381399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err="1"/>
            <a:t>Ig</a:t>
          </a:r>
          <a:r>
            <a:rPr lang="fr-FR" sz="1600" kern="1200" dirty="0"/>
            <a:t> monoclonale</a:t>
          </a:r>
        </a:p>
      </dsp:txBody>
      <dsp:txXfrm>
        <a:off x="381399" y="2732916"/>
        <a:ext cx="1517508" cy="758754"/>
      </dsp:txXfrm>
    </dsp:sp>
    <dsp:sp modelId="{BE4C48FC-99BE-B14D-BE8C-F593F1D1C548}">
      <dsp:nvSpPr>
        <dsp:cNvPr id="0" name=""/>
        <dsp:cNvSpPr/>
      </dsp:nvSpPr>
      <dsp:spPr>
        <a:xfrm>
          <a:off x="1838207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MM / MW latent</a:t>
          </a:r>
        </a:p>
      </dsp:txBody>
      <dsp:txXfrm>
        <a:off x="1838207" y="1655485"/>
        <a:ext cx="1517508" cy="758754"/>
      </dsp:txXfrm>
    </dsp:sp>
    <dsp:sp modelId="{C33AFD30-91CC-8A4A-BEA5-6775ABAB11B6}">
      <dsp:nvSpPr>
        <dsp:cNvPr id="0" name=""/>
        <dsp:cNvSpPr/>
      </dsp:nvSpPr>
      <dsp:spPr>
        <a:xfrm>
          <a:off x="2217584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</a:t>
          </a:r>
          <a:r>
            <a:rPr lang="fr-FR" sz="1500" kern="1200" dirty="0" err="1"/>
            <a:t>plasmocytose</a:t>
          </a:r>
          <a:r>
            <a:rPr lang="fr-FR" sz="1500" kern="1200" dirty="0"/>
            <a:t> médullaire &gt; 10%</a:t>
          </a:r>
        </a:p>
      </dsp:txBody>
      <dsp:txXfrm>
        <a:off x="2217584" y="2732916"/>
        <a:ext cx="1517508" cy="758754"/>
      </dsp:txXfrm>
    </dsp:sp>
    <dsp:sp modelId="{09DF13C0-DB90-8D4E-B16E-7EE4AD0E4B09}">
      <dsp:nvSpPr>
        <dsp:cNvPr id="0" name=""/>
        <dsp:cNvSpPr/>
      </dsp:nvSpPr>
      <dsp:spPr>
        <a:xfrm>
          <a:off x="3674392" y="1655485"/>
          <a:ext cx="1750111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>
              <a:solidFill>
                <a:schemeClr val="bg1"/>
              </a:solidFill>
            </a:rPr>
            <a:t>MM / MW symptomatique</a:t>
          </a:r>
        </a:p>
      </dsp:txBody>
      <dsp:txXfrm>
        <a:off x="3674392" y="1655485"/>
        <a:ext cx="1750111" cy="758754"/>
      </dsp:txXfrm>
    </dsp:sp>
    <dsp:sp modelId="{88DEBAA7-09A4-7D4F-97DB-1B5CFCCDD3DC}">
      <dsp:nvSpPr>
        <dsp:cNvPr id="0" name=""/>
        <dsp:cNvSpPr/>
      </dsp:nvSpPr>
      <dsp:spPr>
        <a:xfrm>
          <a:off x="4111920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signes cliniques</a:t>
          </a:r>
        </a:p>
      </dsp:txBody>
      <dsp:txXfrm>
        <a:off x="4111920" y="2732916"/>
        <a:ext cx="1517508" cy="75875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A5DD-B35A-E748-AF9B-8CD10C6D7BAE}">
      <dsp:nvSpPr>
        <dsp:cNvPr id="0" name=""/>
        <dsp:cNvSpPr/>
      </dsp:nvSpPr>
      <dsp:spPr>
        <a:xfrm>
          <a:off x="3849403" y="2414239"/>
          <a:ext cx="26251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6251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5209D-C102-5441-BBE1-36FA9517E199}">
      <dsp:nvSpPr>
        <dsp:cNvPr id="0" name=""/>
        <dsp:cNvSpPr/>
      </dsp:nvSpPr>
      <dsp:spPr>
        <a:xfrm>
          <a:off x="2713263" y="1332278"/>
          <a:ext cx="1836185" cy="323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868"/>
              </a:lnTo>
              <a:lnTo>
                <a:pt x="1836185" y="163868"/>
              </a:lnTo>
              <a:lnTo>
                <a:pt x="1836185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6C3C79-D417-A146-A1C5-3C637DAFB7ED}">
      <dsp:nvSpPr>
        <dsp:cNvPr id="0" name=""/>
        <dsp:cNvSpPr/>
      </dsp:nvSpPr>
      <dsp:spPr>
        <a:xfrm>
          <a:off x="1989958" y="2414239"/>
          <a:ext cx="22762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762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257DC8-2084-474B-9AFF-4293537B9BAD}">
      <dsp:nvSpPr>
        <dsp:cNvPr id="0" name=""/>
        <dsp:cNvSpPr/>
      </dsp:nvSpPr>
      <dsp:spPr>
        <a:xfrm>
          <a:off x="2596961" y="1332278"/>
          <a:ext cx="116301" cy="323206"/>
        </a:xfrm>
        <a:custGeom>
          <a:avLst/>
          <a:gdLst/>
          <a:ahLst/>
          <a:cxnLst/>
          <a:rect l="0" t="0" r="0" b="0"/>
          <a:pathLst>
            <a:path>
              <a:moveTo>
                <a:pt x="116301" y="0"/>
              </a:moveTo>
              <a:lnTo>
                <a:pt x="116301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D58F0-45D9-6D47-826A-D3A3E95F537A}">
      <dsp:nvSpPr>
        <dsp:cNvPr id="0" name=""/>
        <dsp:cNvSpPr/>
      </dsp:nvSpPr>
      <dsp:spPr>
        <a:xfrm>
          <a:off x="151750" y="2414239"/>
          <a:ext cx="229648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9648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414D6-0FA8-1345-B080-84E82188B917}">
      <dsp:nvSpPr>
        <dsp:cNvPr id="0" name=""/>
        <dsp:cNvSpPr/>
      </dsp:nvSpPr>
      <dsp:spPr>
        <a:xfrm>
          <a:off x="758754" y="1332278"/>
          <a:ext cx="1954509" cy="323206"/>
        </a:xfrm>
        <a:custGeom>
          <a:avLst/>
          <a:gdLst/>
          <a:ahLst/>
          <a:cxnLst/>
          <a:rect l="0" t="0" r="0" b="0"/>
          <a:pathLst>
            <a:path>
              <a:moveTo>
                <a:pt x="1954509" y="0"/>
              </a:moveTo>
              <a:lnTo>
                <a:pt x="1954509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7270F-1A7A-F347-B1AF-FEB09EBB1C7A}">
      <dsp:nvSpPr>
        <dsp:cNvPr id="0" name=""/>
        <dsp:cNvSpPr/>
      </dsp:nvSpPr>
      <dsp:spPr>
        <a:xfrm>
          <a:off x="1954509" y="573524"/>
          <a:ext cx="1517508" cy="758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b="1" kern="1200" dirty="0"/>
            <a:t>Pic</a:t>
          </a:r>
        </a:p>
      </dsp:txBody>
      <dsp:txXfrm>
        <a:off x="1954509" y="573524"/>
        <a:ext cx="1517508" cy="758754"/>
      </dsp:txXfrm>
    </dsp:sp>
    <dsp:sp modelId="{98C20B3C-D7EF-F84B-A2C6-D2D5C623BDF4}">
      <dsp:nvSpPr>
        <dsp:cNvPr id="0" name=""/>
        <dsp:cNvSpPr/>
      </dsp:nvSpPr>
      <dsp:spPr>
        <a:xfrm>
          <a:off x="0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MGUS</a:t>
          </a:r>
        </a:p>
      </dsp:txBody>
      <dsp:txXfrm>
        <a:off x="0" y="1655485"/>
        <a:ext cx="1517508" cy="758754"/>
      </dsp:txXfrm>
    </dsp:sp>
    <dsp:sp modelId="{F392D16E-A804-FD45-852A-BDC67235C5EF}">
      <dsp:nvSpPr>
        <dsp:cNvPr id="0" name=""/>
        <dsp:cNvSpPr/>
      </dsp:nvSpPr>
      <dsp:spPr>
        <a:xfrm>
          <a:off x="381399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err="1"/>
            <a:t>Ig</a:t>
          </a:r>
          <a:r>
            <a:rPr lang="fr-FR" sz="1600" kern="1200" dirty="0"/>
            <a:t> monoclonale</a:t>
          </a:r>
        </a:p>
      </dsp:txBody>
      <dsp:txXfrm>
        <a:off x="381399" y="2732916"/>
        <a:ext cx="1517508" cy="758754"/>
      </dsp:txXfrm>
    </dsp:sp>
    <dsp:sp modelId="{BE4C48FC-99BE-B14D-BE8C-F593F1D1C548}">
      <dsp:nvSpPr>
        <dsp:cNvPr id="0" name=""/>
        <dsp:cNvSpPr/>
      </dsp:nvSpPr>
      <dsp:spPr>
        <a:xfrm>
          <a:off x="1838207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MM / MW latent</a:t>
          </a:r>
        </a:p>
      </dsp:txBody>
      <dsp:txXfrm>
        <a:off x="1838207" y="1655485"/>
        <a:ext cx="1517508" cy="758754"/>
      </dsp:txXfrm>
    </dsp:sp>
    <dsp:sp modelId="{C33AFD30-91CC-8A4A-BEA5-6775ABAB11B6}">
      <dsp:nvSpPr>
        <dsp:cNvPr id="0" name=""/>
        <dsp:cNvSpPr/>
      </dsp:nvSpPr>
      <dsp:spPr>
        <a:xfrm>
          <a:off x="2217584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</a:t>
          </a:r>
          <a:r>
            <a:rPr lang="fr-FR" sz="1500" kern="1200" dirty="0" err="1"/>
            <a:t>plasmocytose</a:t>
          </a:r>
          <a:r>
            <a:rPr lang="fr-FR" sz="1500" kern="1200" dirty="0"/>
            <a:t> médullaire &gt; 10%</a:t>
          </a:r>
        </a:p>
      </dsp:txBody>
      <dsp:txXfrm>
        <a:off x="2217584" y="2732916"/>
        <a:ext cx="1517508" cy="758754"/>
      </dsp:txXfrm>
    </dsp:sp>
    <dsp:sp modelId="{09DF13C0-DB90-8D4E-B16E-7EE4AD0E4B09}">
      <dsp:nvSpPr>
        <dsp:cNvPr id="0" name=""/>
        <dsp:cNvSpPr/>
      </dsp:nvSpPr>
      <dsp:spPr>
        <a:xfrm>
          <a:off x="3674392" y="1655485"/>
          <a:ext cx="1750111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>
              <a:solidFill>
                <a:schemeClr val="bg1"/>
              </a:solidFill>
            </a:rPr>
            <a:t>MM / MW symptomatique</a:t>
          </a:r>
        </a:p>
      </dsp:txBody>
      <dsp:txXfrm>
        <a:off x="3674392" y="1655485"/>
        <a:ext cx="1750111" cy="758754"/>
      </dsp:txXfrm>
    </dsp:sp>
    <dsp:sp modelId="{88DEBAA7-09A4-7D4F-97DB-1B5CFCCDD3DC}">
      <dsp:nvSpPr>
        <dsp:cNvPr id="0" name=""/>
        <dsp:cNvSpPr/>
      </dsp:nvSpPr>
      <dsp:spPr>
        <a:xfrm>
          <a:off x="4111920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signes cliniques</a:t>
          </a:r>
        </a:p>
      </dsp:txBody>
      <dsp:txXfrm>
        <a:off x="4111920" y="2732916"/>
        <a:ext cx="1517508" cy="75875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A5DD-B35A-E748-AF9B-8CD10C6D7BAE}">
      <dsp:nvSpPr>
        <dsp:cNvPr id="0" name=""/>
        <dsp:cNvSpPr/>
      </dsp:nvSpPr>
      <dsp:spPr>
        <a:xfrm>
          <a:off x="3849403" y="2414239"/>
          <a:ext cx="26251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6251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5209D-C102-5441-BBE1-36FA9517E199}">
      <dsp:nvSpPr>
        <dsp:cNvPr id="0" name=""/>
        <dsp:cNvSpPr/>
      </dsp:nvSpPr>
      <dsp:spPr>
        <a:xfrm>
          <a:off x="2713263" y="1332278"/>
          <a:ext cx="1836185" cy="323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868"/>
              </a:lnTo>
              <a:lnTo>
                <a:pt x="1836185" y="163868"/>
              </a:lnTo>
              <a:lnTo>
                <a:pt x="1836185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6C3C79-D417-A146-A1C5-3C637DAFB7ED}">
      <dsp:nvSpPr>
        <dsp:cNvPr id="0" name=""/>
        <dsp:cNvSpPr/>
      </dsp:nvSpPr>
      <dsp:spPr>
        <a:xfrm>
          <a:off x="1989958" y="2414239"/>
          <a:ext cx="22762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762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257DC8-2084-474B-9AFF-4293537B9BAD}">
      <dsp:nvSpPr>
        <dsp:cNvPr id="0" name=""/>
        <dsp:cNvSpPr/>
      </dsp:nvSpPr>
      <dsp:spPr>
        <a:xfrm>
          <a:off x="2596961" y="1332278"/>
          <a:ext cx="116301" cy="323206"/>
        </a:xfrm>
        <a:custGeom>
          <a:avLst/>
          <a:gdLst/>
          <a:ahLst/>
          <a:cxnLst/>
          <a:rect l="0" t="0" r="0" b="0"/>
          <a:pathLst>
            <a:path>
              <a:moveTo>
                <a:pt x="116301" y="0"/>
              </a:moveTo>
              <a:lnTo>
                <a:pt x="116301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D58F0-45D9-6D47-826A-D3A3E95F537A}">
      <dsp:nvSpPr>
        <dsp:cNvPr id="0" name=""/>
        <dsp:cNvSpPr/>
      </dsp:nvSpPr>
      <dsp:spPr>
        <a:xfrm>
          <a:off x="151750" y="2414239"/>
          <a:ext cx="229648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9648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414D6-0FA8-1345-B080-84E82188B917}">
      <dsp:nvSpPr>
        <dsp:cNvPr id="0" name=""/>
        <dsp:cNvSpPr/>
      </dsp:nvSpPr>
      <dsp:spPr>
        <a:xfrm>
          <a:off x="758754" y="1332278"/>
          <a:ext cx="1954509" cy="323206"/>
        </a:xfrm>
        <a:custGeom>
          <a:avLst/>
          <a:gdLst/>
          <a:ahLst/>
          <a:cxnLst/>
          <a:rect l="0" t="0" r="0" b="0"/>
          <a:pathLst>
            <a:path>
              <a:moveTo>
                <a:pt x="1954509" y="0"/>
              </a:moveTo>
              <a:lnTo>
                <a:pt x="1954509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7270F-1A7A-F347-B1AF-FEB09EBB1C7A}">
      <dsp:nvSpPr>
        <dsp:cNvPr id="0" name=""/>
        <dsp:cNvSpPr/>
      </dsp:nvSpPr>
      <dsp:spPr>
        <a:xfrm>
          <a:off x="1954509" y="573524"/>
          <a:ext cx="1517508" cy="758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b="1" kern="1200" dirty="0"/>
            <a:t>Pic</a:t>
          </a:r>
        </a:p>
      </dsp:txBody>
      <dsp:txXfrm>
        <a:off x="1954509" y="573524"/>
        <a:ext cx="1517508" cy="758754"/>
      </dsp:txXfrm>
    </dsp:sp>
    <dsp:sp modelId="{98C20B3C-D7EF-F84B-A2C6-D2D5C623BDF4}">
      <dsp:nvSpPr>
        <dsp:cNvPr id="0" name=""/>
        <dsp:cNvSpPr/>
      </dsp:nvSpPr>
      <dsp:spPr>
        <a:xfrm>
          <a:off x="0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MGUS</a:t>
          </a:r>
        </a:p>
      </dsp:txBody>
      <dsp:txXfrm>
        <a:off x="0" y="1655485"/>
        <a:ext cx="1517508" cy="758754"/>
      </dsp:txXfrm>
    </dsp:sp>
    <dsp:sp modelId="{F392D16E-A804-FD45-852A-BDC67235C5EF}">
      <dsp:nvSpPr>
        <dsp:cNvPr id="0" name=""/>
        <dsp:cNvSpPr/>
      </dsp:nvSpPr>
      <dsp:spPr>
        <a:xfrm>
          <a:off x="381399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err="1"/>
            <a:t>Ig</a:t>
          </a:r>
          <a:r>
            <a:rPr lang="fr-FR" sz="1600" kern="1200" dirty="0"/>
            <a:t> monoclonale</a:t>
          </a:r>
        </a:p>
      </dsp:txBody>
      <dsp:txXfrm>
        <a:off x="381399" y="2732916"/>
        <a:ext cx="1517508" cy="758754"/>
      </dsp:txXfrm>
    </dsp:sp>
    <dsp:sp modelId="{BE4C48FC-99BE-B14D-BE8C-F593F1D1C548}">
      <dsp:nvSpPr>
        <dsp:cNvPr id="0" name=""/>
        <dsp:cNvSpPr/>
      </dsp:nvSpPr>
      <dsp:spPr>
        <a:xfrm>
          <a:off x="1838207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MM / MW latent</a:t>
          </a:r>
        </a:p>
      </dsp:txBody>
      <dsp:txXfrm>
        <a:off x="1838207" y="1655485"/>
        <a:ext cx="1517508" cy="758754"/>
      </dsp:txXfrm>
    </dsp:sp>
    <dsp:sp modelId="{C33AFD30-91CC-8A4A-BEA5-6775ABAB11B6}">
      <dsp:nvSpPr>
        <dsp:cNvPr id="0" name=""/>
        <dsp:cNvSpPr/>
      </dsp:nvSpPr>
      <dsp:spPr>
        <a:xfrm>
          <a:off x="2217584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</a:t>
          </a:r>
          <a:r>
            <a:rPr lang="fr-FR" sz="1500" kern="1200" dirty="0" err="1"/>
            <a:t>plasmocytose</a:t>
          </a:r>
          <a:r>
            <a:rPr lang="fr-FR" sz="1500" kern="1200" dirty="0"/>
            <a:t> médullaire &gt; 10%</a:t>
          </a:r>
        </a:p>
      </dsp:txBody>
      <dsp:txXfrm>
        <a:off x="2217584" y="2732916"/>
        <a:ext cx="1517508" cy="758754"/>
      </dsp:txXfrm>
    </dsp:sp>
    <dsp:sp modelId="{09DF13C0-DB90-8D4E-B16E-7EE4AD0E4B09}">
      <dsp:nvSpPr>
        <dsp:cNvPr id="0" name=""/>
        <dsp:cNvSpPr/>
      </dsp:nvSpPr>
      <dsp:spPr>
        <a:xfrm>
          <a:off x="3674392" y="1655485"/>
          <a:ext cx="1750111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>
              <a:solidFill>
                <a:schemeClr val="bg1"/>
              </a:solidFill>
            </a:rPr>
            <a:t>MM / MW symptomatique</a:t>
          </a:r>
        </a:p>
      </dsp:txBody>
      <dsp:txXfrm>
        <a:off x="3674392" y="1655485"/>
        <a:ext cx="1750111" cy="758754"/>
      </dsp:txXfrm>
    </dsp:sp>
    <dsp:sp modelId="{88DEBAA7-09A4-7D4F-97DB-1B5CFCCDD3DC}">
      <dsp:nvSpPr>
        <dsp:cNvPr id="0" name=""/>
        <dsp:cNvSpPr/>
      </dsp:nvSpPr>
      <dsp:spPr>
        <a:xfrm>
          <a:off x="4111920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signes cliniques</a:t>
          </a:r>
        </a:p>
      </dsp:txBody>
      <dsp:txXfrm>
        <a:off x="4111920" y="2732916"/>
        <a:ext cx="1517508" cy="75875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A5DD-B35A-E748-AF9B-8CD10C6D7BAE}">
      <dsp:nvSpPr>
        <dsp:cNvPr id="0" name=""/>
        <dsp:cNvSpPr/>
      </dsp:nvSpPr>
      <dsp:spPr>
        <a:xfrm>
          <a:off x="3849403" y="2414239"/>
          <a:ext cx="26251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6251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5209D-C102-5441-BBE1-36FA9517E199}">
      <dsp:nvSpPr>
        <dsp:cNvPr id="0" name=""/>
        <dsp:cNvSpPr/>
      </dsp:nvSpPr>
      <dsp:spPr>
        <a:xfrm>
          <a:off x="2713263" y="1332278"/>
          <a:ext cx="1836185" cy="323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868"/>
              </a:lnTo>
              <a:lnTo>
                <a:pt x="1836185" y="163868"/>
              </a:lnTo>
              <a:lnTo>
                <a:pt x="1836185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6C3C79-D417-A146-A1C5-3C637DAFB7ED}">
      <dsp:nvSpPr>
        <dsp:cNvPr id="0" name=""/>
        <dsp:cNvSpPr/>
      </dsp:nvSpPr>
      <dsp:spPr>
        <a:xfrm>
          <a:off x="1989958" y="2414239"/>
          <a:ext cx="22762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762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257DC8-2084-474B-9AFF-4293537B9BAD}">
      <dsp:nvSpPr>
        <dsp:cNvPr id="0" name=""/>
        <dsp:cNvSpPr/>
      </dsp:nvSpPr>
      <dsp:spPr>
        <a:xfrm>
          <a:off x="2596961" y="1332278"/>
          <a:ext cx="116301" cy="323206"/>
        </a:xfrm>
        <a:custGeom>
          <a:avLst/>
          <a:gdLst/>
          <a:ahLst/>
          <a:cxnLst/>
          <a:rect l="0" t="0" r="0" b="0"/>
          <a:pathLst>
            <a:path>
              <a:moveTo>
                <a:pt x="116301" y="0"/>
              </a:moveTo>
              <a:lnTo>
                <a:pt x="116301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D58F0-45D9-6D47-826A-D3A3E95F537A}">
      <dsp:nvSpPr>
        <dsp:cNvPr id="0" name=""/>
        <dsp:cNvSpPr/>
      </dsp:nvSpPr>
      <dsp:spPr>
        <a:xfrm>
          <a:off x="151750" y="2414239"/>
          <a:ext cx="229648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9648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414D6-0FA8-1345-B080-84E82188B917}">
      <dsp:nvSpPr>
        <dsp:cNvPr id="0" name=""/>
        <dsp:cNvSpPr/>
      </dsp:nvSpPr>
      <dsp:spPr>
        <a:xfrm>
          <a:off x="758754" y="1332278"/>
          <a:ext cx="1954509" cy="323206"/>
        </a:xfrm>
        <a:custGeom>
          <a:avLst/>
          <a:gdLst/>
          <a:ahLst/>
          <a:cxnLst/>
          <a:rect l="0" t="0" r="0" b="0"/>
          <a:pathLst>
            <a:path>
              <a:moveTo>
                <a:pt x="1954509" y="0"/>
              </a:moveTo>
              <a:lnTo>
                <a:pt x="1954509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7270F-1A7A-F347-B1AF-FEB09EBB1C7A}">
      <dsp:nvSpPr>
        <dsp:cNvPr id="0" name=""/>
        <dsp:cNvSpPr/>
      </dsp:nvSpPr>
      <dsp:spPr>
        <a:xfrm>
          <a:off x="1954509" y="573524"/>
          <a:ext cx="1517508" cy="758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b="1" kern="1200" dirty="0"/>
            <a:t>Pic</a:t>
          </a:r>
        </a:p>
      </dsp:txBody>
      <dsp:txXfrm>
        <a:off x="1954509" y="573524"/>
        <a:ext cx="1517508" cy="758754"/>
      </dsp:txXfrm>
    </dsp:sp>
    <dsp:sp modelId="{98C20B3C-D7EF-F84B-A2C6-D2D5C623BDF4}">
      <dsp:nvSpPr>
        <dsp:cNvPr id="0" name=""/>
        <dsp:cNvSpPr/>
      </dsp:nvSpPr>
      <dsp:spPr>
        <a:xfrm>
          <a:off x="0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MGUS</a:t>
          </a:r>
        </a:p>
      </dsp:txBody>
      <dsp:txXfrm>
        <a:off x="0" y="1655485"/>
        <a:ext cx="1517508" cy="758754"/>
      </dsp:txXfrm>
    </dsp:sp>
    <dsp:sp modelId="{F392D16E-A804-FD45-852A-BDC67235C5EF}">
      <dsp:nvSpPr>
        <dsp:cNvPr id="0" name=""/>
        <dsp:cNvSpPr/>
      </dsp:nvSpPr>
      <dsp:spPr>
        <a:xfrm>
          <a:off x="381399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err="1"/>
            <a:t>Ig</a:t>
          </a:r>
          <a:r>
            <a:rPr lang="fr-FR" sz="1600" kern="1200" dirty="0"/>
            <a:t> monoclonale</a:t>
          </a:r>
        </a:p>
      </dsp:txBody>
      <dsp:txXfrm>
        <a:off x="381399" y="2732916"/>
        <a:ext cx="1517508" cy="758754"/>
      </dsp:txXfrm>
    </dsp:sp>
    <dsp:sp modelId="{BE4C48FC-99BE-B14D-BE8C-F593F1D1C548}">
      <dsp:nvSpPr>
        <dsp:cNvPr id="0" name=""/>
        <dsp:cNvSpPr/>
      </dsp:nvSpPr>
      <dsp:spPr>
        <a:xfrm>
          <a:off x="1838207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MM / MW latent</a:t>
          </a:r>
        </a:p>
      </dsp:txBody>
      <dsp:txXfrm>
        <a:off x="1838207" y="1655485"/>
        <a:ext cx="1517508" cy="758754"/>
      </dsp:txXfrm>
    </dsp:sp>
    <dsp:sp modelId="{C33AFD30-91CC-8A4A-BEA5-6775ABAB11B6}">
      <dsp:nvSpPr>
        <dsp:cNvPr id="0" name=""/>
        <dsp:cNvSpPr/>
      </dsp:nvSpPr>
      <dsp:spPr>
        <a:xfrm>
          <a:off x="2217584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</a:t>
          </a:r>
          <a:r>
            <a:rPr lang="fr-FR" sz="1500" kern="1200" dirty="0" err="1"/>
            <a:t>plasmocytose</a:t>
          </a:r>
          <a:r>
            <a:rPr lang="fr-FR" sz="1500" kern="1200" dirty="0"/>
            <a:t> médullaire &gt; 10%</a:t>
          </a:r>
        </a:p>
      </dsp:txBody>
      <dsp:txXfrm>
        <a:off x="2217584" y="2732916"/>
        <a:ext cx="1517508" cy="758754"/>
      </dsp:txXfrm>
    </dsp:sp>
    <dsp:sp modelId="{09DF13C0-DB90-8D4E-B16E-7EE4AD0E4B09}">
      <dsp:nvSpPr>
        <dsp:cNvPr id="0" name=""/>
        <dsp:cNvSpPr/>
      </dsp:nvSpPr>
      <dsp:spPr>
        <a:xfrm>
          <a:off x="3674392" y="1655485"/>
          <a:ext cx="1750111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>
              <a:solidFill>
                <a:schemeClr val="bg1"/>
              </a:solidFill>
            </a:rPr>
            <a:t>MM / MW symptomatique</a:t>
          </a:r>
        </a:p>
      </dsp:txBody>
      <dsp:txXfrm>
        <a:off x="3674392" y="1655485"/>
        <a:ext cx="1750111" cy="758754"/>
      </dsp:txXfrm>
    </dsp:sp>
    <dsp:sp modelId="{88DEBAA7-09A4-7D4F-97DB-1B5CFCCDD3DC}">
      <dsp:nvSpPr>
        <dsp:cNvPr id="0" name=""/>
        <dsp:cNvSpPr/>
      </dsp:nvSpPr>
      <dsp:spPr>
        <a:xfrm>
          <a:off x="4111920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signes cliniques</a:t>
          </a:r>
        </a:p>
      </dsp:txBody>
      <dsp:txXfrm>
        <a:off x="4111920" y="2732916"/>
        <a:ext cx="1517508" cy="75875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A5DD-B35A-E748-AF9B-8CD10C6D7BAE}">
      <dsp:nvSpPr>
        <dsp:cNvPr id="0" name=""/>
        <dsp:cNvSpPr/>
      </dsp:nvSpPr>
      <dsp:spPr>
        <a:xfrm>
          <a:off x="3849403" y="2414239"/>
          <a:ext cx="26251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6251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5209D-C102-5441-BBE1-36FA9517E199}">
      <dsp:nvSpPr>
        <dsp:cNvPr id="0" name=""/>
        <dsp:cNvSpPr/>
      </dsp:nvSpPr>
      <dsp:spPr>
        <a:xfrm>
          <a:off x="2713263" y="1332278"/>
          <a:ext cx="1836185" cy="323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868"/>
              </a:lnTo>
              <a:lnTo>
                <a:pt x="1836185" y="163868"/>
              </a:lnTo>
              <a:lnTo>
                <a:pt x="1836185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6C3C79-D417-A146-A1C5-3C637DAFB7ED}">
      <dsp:nvSpPr>
        <dsp:cNvPr id="0" name=""/>
        <dsp:cNvSpPr/>
      </dsp:nvSpPr>
      <dsp:spPr>
        <a:xfrm>
          <a:off x="1989958" y="2414239"/>
          <a:ext cx="22762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762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257DC8-2084-474B-9AFF-4293537B9BAD}">
      <dsp:nvSpPr>
        <dsp:cNvPr id="0" name=""/>
        <dsp:cNvSpPr/>
      </dsp:nvSpPr>
      <dsp:spPr>
        <a:xfrm>
          <a:off x="2596961" y="1332278"/>
          <a:ext cx="116301" cy="323206"/>
        </a:xfrm>
        <a:custGeom>
          <a:avLst/>
          <a:gdLst/>
          <a:ahLst/>
          <a:cxnLst/>
          <a:rect l="0" t="0" r="0" b="0"/>
          <a:pathLst>
            <a:path>
              <a:moveTo>
                <a:pt x="116301" y="0"/>
              </a:moveTo>
              <a:lnTo>
                <a:pt x="116301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D58F0-45D9-6D47-826A-D3A3E95F537A}">
      <dsp:nvSpPr>
        <dsp:cNvPr id="0" name=""/>
        <dsp:cNvSpPr/>
      </dsp:nvSpPr>
      <dsp:spPr>
        <a:xfrm>
          <a:off x="151750" y="2414239"/>
          <a:ext cx="229648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9648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414D6-0FA8-1345-B080-84E82188B917}">
      <dsp:nvSpPr>
        <dsp:cNvPr id="0" name=""/>
        <dsp:cNvSpPr/>
      </dsp:nvSpPr>
      <dsp:spPr>
        <a:xfrm>
          <a:off x="758754" y="1332278"/>
          <a:ext cx="1954509" cy="323206"/>
        </a:xfrm>
        <a:custGeom>
          <a:avLst/>
          <a:gdLst/>
          <a:ahLst/>
          <a:cxnLst/>
          <a:rect l="0" t="0" r="0" b="0"/>
          <a:pathLst>
            <a:path>
              <a:moveTo>
                <a:pt x="1954509" y="0"/>
              </a:moveTo>
              <a:lnTo>
                <a:pt x="1954509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7270F-1A7A-F347-B1AF-FEB09EBB1C7A}">
      <dsp:nvSpPr>
        <dsp:cNvPr id="0" name=""/>
        <dsp:cNvSpPr/>
      </dsp:nvSpPr>
      <dsp:spPr>
        <a:xfrm>
          <a:off x="1954509" y="573524"/>
          <a:ext cx="1517508" cy="758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b="1" kern="1200" dirty="0"/>
            <a:t>Pic</a:t>
          </a:r>
        </a:p>
      </dsp:txBody>
      <dsp:txXfrm>
        <a:off x="1954509" y="573524"/>
        <a:ext cx="1517508" cy="758754"/>
      </dsp:txXfrm>
    </dsp:sp>
    <dsp:sp modelId="{98C20B3C-D7EF-F84B-A2C6-D2D5C623BDF4}">
      <dsp:nvSpPr>
        <dsp:cNvPr id="0" name=""/>
        <dsp:cNvSpPr/>
      </dsp:nvSpPr>
      <dsp:spPr>
        <a:xfrm>
          <a:off x="0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MGUS</a:t>
          </a:r>
        </a:p>
      </dsp:txBody>
      <dsp:txXfrm>
        <a:off x="0" y="1655485"/>
        <a:ext cx="1517508" cy="758754"/>
      </dsp:txXfrm>
    </dsp:sp>
    <dsp:sp modelId="{F392D16E-A804-FD45-852A-BDC67235C5EF}">
      <dsp:nvSpPr>
        <dsp:cNvPr id="0" name=""/>
        <dsp:cNvSpPr/>
      </dsp:nvSpPr>
      <dsp:spPr>
        <a:xfrm>
          <a:off x="381399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err="1"/>
            <a:t>Ig</a:t>
          </a:r>
          <a:r>
            <a:rPr lang="fr-FR" sz="1600" kern="1200" dirty="0"/>
            <a:t> monoclonale</a:t>
          </a:r>
        </a:p>
      </dsp:txBody>
      <dsp:txXfrm>
        <a:off x="381399" y="2732916"/>
        <a:ext cx="1517508" cy="758754"/>
      </dsp:txXfrm>
    </dsp:sp>
    <dsp:sp modelId="{BE4C48FC-99BE-B14D-BE8C-F593F1D1C548}">
      <dsp:nvSpPr>
        <dsp:cNvPr id="0" name=""/>
        <dsp:cNvSpPr/>
      </dsp:nvSpPr>
      <dsp:spPr>
        <a:xfrm>
          <a:off x="1838207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MM / MW latent</a:t>
          </a:r>
        </a:p>
      </dsp:txBody>
      <dsp:txXfrm>
        <a:off x="1838207" y="1655485"/>
        <a:ext cx="1517508" cy="758754"/>
      </dsp:txXfrm>
    </dsp:sp>
    <dsp:sp modelId="{C33AFD30-91CC-8A4A-BEA5-6775ABAB11B6}">
      <dsp:nvSpPr>
        <dsp:cNvPr id="0" name=""/>
        <dsp:cNvSpPr/>
      </dsp:nvSpPr>
      <dsp:spPr>
        <a:xfrm>
          <a:off x="2217584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</a:t>
          </a:r>
          <a:r>
            <a:rPr lang="fr-FR" sz="1500" kern="1200" dirty="0" err="1"/>
            <a:t>plasmocytose</a:t>
          </a:r>
          <a:r>
            <a:rPr lang="fr-FR" sz="1500" kern="1200" dirty="0"/>
            <a:t> médullaire &gt; 10%</a:t>
          </a:r>
        </a:p>
      </dsp:txBody>
      <dsp:txXfrm>
        <a:off x="2217584" y="2732916"/>
        <a:ext cx="1517508" cy="758754"/>
      </dsp:txXfrm>
    </dsp:sp>
    <dsp:sp modelId="{09DF13C0-DB90-8D4E-B16E-7EE4AD0E4B09}">
      <dsp:nvSpPr>
        <dsp:cNvPr id="0" name=""/>
        <dsp:cNvSpPr/>
      </dsp:nvSpPr>
      <dsp:spPr>
        <a:xfrm>
          <a:off x="3674392" y="1655485"/>
          <a:ext cx="1750111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>
              <a:solidFill>
                <a:schemeClr val="bg1"/>
              </a:solidFill>
            </a:rPr>
            <a:t>MM / MW symptomatique</a:t>
          </a:r>
        </a:p>
      </dsp:txBody>
      <dsp:txXfrm>
        <a:off x="3674392" y="1655485"/>
        <a:ext cx="1750111" cy="758754"/>
      </dsp:txXfrm>
    </dsp:sp>
    <dsp:sp modelId="{88DEBAA7-09A4-7D4F-97DB-1B5CFCCDD3DC}">
      <dsp:nvSpPr>
        <dsp:cNvPr id="0" name=""/>
        <dsp:cNvSpPr/>
      </dsp:nvSpPr>
      <dsp:spPr>
        <a:xfrm>
          <a:off x="4111920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signes cliniques</a:t>
          </a:r>
        </a:p>
      </dsp:txBody>
      <dsp:txXfrm>
        <a:off x="4111920" y="2732916"/>
        <a:ext cx="1517508" cy="75875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0A5DD-B35A-E748-AF9B-8CD10C6D7BAE}">
      <dsp:nvSpPr>
        <dsp:cNvPr id="0" name=""/>
        <dsp:cNvSpPr/>
      </dsp:nvSpPr>
      <dsp:spPr>
        <a:xfrm>
          <a:off x="3849403" y="2414239"/>
          <a:ext cx="26251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6251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5209D-C102-5441-BBE1-36FA9517E199}">
      <dsp:nvSpPr>
        <dsp:cNvPr id="0" name=""/>
        <dsp:cNvSpPr/>
      </dsp:nvSpPr>
      <dsp:spPr>
        <a:xfrm>
          <a:off x="2713263" y="1332278"/>
          <a:ext cx="1836185" cy="323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868"/>
              </a:lnTo>
              <a:lnTo>
                <a:pt x="1836185" y="163868"/>
              </a:lnTo>
              <a:lnTo>
                <a:pt x="1836185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6C3C79-D417-A146-A1C5-3C637DAFB7ED}">
      <dsp:nvSpPr>
        <dsp:cNvPr id="0" name=""/>
        <dsp:cNvSpPr/>
      </dsp:nvSpPr>
      <dsp:spPr>
        <a:xfrm>
          <a:off x="1989958" y="2414239"/>
          <a:ext cx="227626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7626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257DC8-2084-474B-9AFF-4293537B9BAD}">
      <dsp:nvSpPr>
        <dsp:cNvPr id="0" name=""/>
        <dsp:cNvSpPr/>
      </dsp:nvSpPr>
      <dsp:spPr>
        <a:xfrm>
          <a:off x="2596961" y="1332278"/>
          <a:ext cx="116301" cy="323206"/>
        </a:xfrm>
        <a:custGeom>
          <a:avLst/>
          <a:gdLst/>
          <a:ahLst/>
          <a:cxnLst/>
          <a:rect l="0" t="0" r="0" b="0"/>
          <a:pathLst>
            <a:path>
              <a:moveTo>
                <a:pt x="116301" y="0"/>
              </a:moveTo>
              <a:lnTo>
                <a:pt x="116301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D58F0-45D9-6D47-826A-D3A3E95F537A}">
      <dsp:nvSpPr>
        <dsp:cNvPr id="0" name=""/>
        <dsp:cNvSpPr/>
      </dsp:nvSpPr>
      <dsp:spPr>
        <a:xfrm>
          <a:off x="151750" y="2414239"/>
          <a:ext cx="229648" cy="698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053"/>
              </a:lnTo>
              <a:lnTo>
                <a:pt x="229648" y="69805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414D6-0FA8-1345-B080-84E82188B917}">
      <dsp:nvSpPr>
        <dsp:cNvPr id="0" name=""/>
        <dsp:cNvSpPr/>
      </dsp:nvSpPr>
      <dsp:spPr>
        <a:xfrm>
          <a:off x="758754" y="1332278"/>
          <a:ext cx="1954509" cy="323206"/>
        </a:xfrm>
        <a:custGeom>
          <a:avLst/>
          <a:gdLst/>
          <a:ahLst/>
          <a:cxnLst/>
          <a:rect l="0" t="0" r="0" b="0"/>
          <a:pathLst>
            <a:path>
              <a:moveTo>
                <a:pt x="1954509" y="0"/>
              </a:moveTo>
              <a:lnTo>
                <a:pt x="1954509" y="163868"/>
              </a:lnTo>
              <a:lnTo>
                <a:pt x="0" y="163868"/>
              </a:lnTo>
              <a:lnTo>
                <a:pt x="0" y="32320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7270F-1A7A-F347-B1AF-FEB09EBB1C7A}">
      <dsp:nvSpPr>
        <dsp:cNvPr id="0" name=""/>
        <dsp:cNvSpPr/>
      </dsp:nvSpPr>
      <dsp:spPr>
        <a:xfrm>
          <a:off x="1954509" y="573524"/>
          <a:ext cx="1517508" cy="758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b="1" kern="1200" dirty="0"/>
            <a:t>Pic</a:t>
          </a:r>
        </a:p>
      </dsp:txBody>
      <dsp:txXfrm>
        <a:off x="1954509" y="573524"/>
        <a:ext cx="1517508" cy="758754"/>
      </dsp:txXfrm>
    </dsp:sp>
    <dsp:sp modelId="{98C20B3C-D7EF-F84B-A2C6-D2D5C623BDF4}">
      <dsp:nvSpPr>
        <dsp:cNvPr id="0" name=""/>
        <dsp:cNvSpPr/>
      </dsp:nvSpPr>
      <dsp:spPr>
        <a:xfrm>
          <a:off x="0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MGUS</a:t>
          </a:r>
        </a:p>
      </dsp:txBody>
      <dsp:txXfrm>
        <a:off x="0" y="1655485"/>
        <a:ext cx="1517508" cy="758754"/>
      </dsp:txXfrm>
    </dsp:sp>
    <dsp:sp modelId="{F392D16E-A804-FD45-852A-BDC67235C5EF}">
      <dsp:nvSpPr>
        <dsp:cNvPr id="0" name=""/>
        <dsp:cNvSpPr/>
      </dsp:nvSpPr>
      <dsp:spPr>
        <a:xfrm>
          <a:off x="381399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err="1"/>
            <a:t>Ig</a:t>
          </a:r>
          <a:r>
            <a:rPr lang="fr-FR" sz="1600" kern="1200" dirty="0"/>
            <a:t> monoclonale</a:t>
          </a:r>
        </a:p>
      </dsp:txBody>
      <dsp:txXfrm>
        <a:off x="381399" y="2732916"/>
        <a:ext cx="1517508" cy="758754"/>
      </dsp:txXfrm>
    </dsp:sp>
    <dsp:sp modelId="{BE4C48FC-99BE-B14D-BE8C-F593F1D1C548}">
      <dsp:nvSpPr>
        <dsp:cNvPr id="0" name=""/>
        <dsp:cNvSpPr/>
      </dsp:nvSpPr>
      <dsp:spPr>
        <a:xfrm>
          <a:off x="1838207" y="1655485"/>
          <a:ext cx="1517508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MM / MW latent</a:t>
          </a:r>
        </a:p>
      </dsp:txBody>
      <dsp:txXfrm>
        <a:off x="1838207" y="1655485"/>
        <a:ext cx="1517508" cy="758754"/>
      </dsp:txXfrm>
    </dsp:sp>
    <dsp:sp modelId="{C33AFD30-91CC-8A4A-BEA5-6775ABAB11B6}">
      <dsp:nvSpPr>
        <dsp:cNvPr id="0" name=""/>
        <dsp:cNvSpPr/>
      </dsp:nvSpPr>
      <dsp:spPr>
        <a:xfrm>
          <a:off x="2217584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</a:t>
          </a:r>
          <a:r>
            <a:rPr lang="fr-FR" sz="1500" kern="1200" dirty="0" err="1"/>
            <a:t>plasmocytose</a:t>
          </a:r>
          <a:r>
            <a:rPr lang="fr-FR" sz="1500" kern="1200" dirty="0"/>
            <a:t> médullaire &gt; 10%</a:t>
          </a:r>
        </a:p>
      </dsp:txBody>
      <dsp:txXfrm>
        <a:off x="2217584" y="2732916"/>
        <a:ext cx="1517508" cy="758754"/>
      </dsp:txXfrm>
    </dsp:sp>
    <dsp:sp modelId="{09DF13C0-DB90-8D4E-B16E-7EE4AD0E4B09}">
      <dsp:nvSpPr>
        <dsp:cNvPr id="0" name=""/>
        <dsp:cNvSpPr/>
      </dsp:nvSpPr>
      <dsp:spPr>
        <a:xfrm>
          <a:off x="3674392" y="1655485"/>
          <a:ext cx="1750111" cy="758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>
              <a:solidFill>
                <a:schemeClr val="bg1"/>
              </a:solidFill>
            </a:rPr>
            <a:t>MM / MW symptomatique</a:t>
          </a:r>
        </a:p>
      </dsp:txBody>
      <dsp:txXfrm>
        <a:off x="3674392" y="1655485"/>
        <a:ext cx="1750111" cy="758754"/>
      </dsp:txXfrm>
    </dsp:sp>
    <dsp:sp modelId="{88DEBAA7-09A4-7D4F-97DB-1B5CFCCDD3DC}">
      <dsp:nvSpPr>
        <dsp:cNvPr id="0" name=""/>
        <dsp:cNvSpPr/>
      </dsp:nvSpPr>
      <dsp:spPr>
        <a:xfrm>
          <a:off x="4111920" y="2732916"/>
          <a:ext cx="1517508" cy="758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/>
            <a:t>+ signes cliniques</a:t>
          </a:r>
        </a:p>
      </dsp:txBody>
      <dsp:txXfrm>
        <a:off x="4111920" y="2732916"/>
        <a:ext cx="1517508" cy="75875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solidFill>
          <a:srgbClr val="FF7E79"/>
        </a:solidFill>
        <a:ln w="1905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11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solidFill>
          <a:srgbClr val="FF7E79"/>
        </a:solidFill>
        <a:ln w="1905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17,5 - 18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solidFill>
          <a:srgbClr val="FF7E79"/>
        </a:solidFill>
        <a:ln w="1905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11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solidFill>
          <a:srgbClr val="FF7E79"/>
        </a:solidFill>
        <a:ln w="1905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17,5 - 18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solidFill>
          <a:srgbClr val="FF7E79"/>
        </a:solidFill>
        <a:ln w="1905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80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solidFill>
          <a:srgbClr val="FF7E79"/>
        </a:solidFill>
        <a:ln w="1905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100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0">
          <a:gsLst>
            <a:gs pos="0">
              <a:srgbClr val="FF7E79">
                <a:shade val="30000"/>
                <a:satMod val="115000"/>
              </a:srgbClr>
            </a:gs>
            <a:gs pos="50000">
              <a:srgbClr val="FF7E79">
                <a:shade val="67500"/>
                <a:satMod val="115000"/>
              </a:srgbClr>
            </a:gs>
            <a:gs pos="100000">
              <a:srgbClr val="FF7E79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 w="1905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11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0">
          <a:gsLst>
            <a:gs pos="0">
              <a:srgbClr val="FF7E79">
                <a:tint val="66000"/>
                <a:satMod val="160000"/>
              </a:srgbClr>
            </a:gs>
            <a:gs pos="50000">
              <a:srgbClr val="FF7E79">
                <a:tint val="44500"/>
                <a:satMod val="160000"/>
              </a:srgbClr>
            </a:gs>
            <a:gs pos="100000">
              <a:srgbClr val="FF7E79">
                <a:tint val="23500"/>
                <a:satMod val="160000"/>
              </a:srgbClr>
            </a:gs>
          </a:gsLst>
          <a:lin ang="2700000" scaled="1"/>
          <a:tileRect/>
        </a:gradFill>
        <a:ln w="19050" cap="rnd" cmpd="sng" algn="ctr">
          <a:solidFill>
            <a:srgbClr val="FF7E7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17,5 - 18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rgbClr val="FF7E79">
                <a:shade val="30000"/>
                <a:satMod val="115000"/>
              </a:srgbClr>
            </a:gs>
            <a:gs pos="50000">
              <a:srgbClr val="FF7E79">
                <a:shade val="67500"/>
                <a:satMod val="115000"/>
              </a:srgbClr>
            </a:gs>
            <a:gs pos="100000">
              <a:srgbClr val="FF7E79">
                <a:shade val="100000"/>
                <a:satMod val="115000"/>
              </a:srgbClr>
            </a:gs>
          </a:gsLst>
          <a:lin ang="5400000" scaled="1"/>
          <a:tileRect/>
        </a:gradFill>
        <a:ln w="1905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11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rgbClr val="FF7E79">
                <a:tint val="66000"/>
                <a:satMod val="160000"/>
              </a:srgbClr>
            </a:gs>
            <a:gs pos="50000">
              <a:srgbClr val="FF7E79">
                <a:tint val="44500"/>
                <a:satMod val="160000"/>
              </a:srgbClr>
            </a:gs>
            <a:gs pos="100000">
              <a:srgbClr val="FF7E79">
                <a:tint val="23500"/>
                <a:satMod val="160000"/>
              </a:srgbClr>
            </a:gs>
          </a:gsLst>
          <a:path path="circle">
            <a:fillToRect t="100000" r="100000"/>
          </a:path>
          <a:tileRect l="-100000" b="-100000"/>
        </a:gradFill>
        <a:ln w="19050" cap="rnd" cmpd="sng" algn="ctr">
          <a:solidFill>
            <a:srgbClr val="FF7E7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17,5 - 18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rgbClr val="FF7E79">
                <a:shade val="30000"/>
                <a:satMod val="115000"/>
              </a:srgbClr>
            </a:gs>
            <a:gs pos="50000">
              <a:srgbClr val="FF7E79">
                <a:shade val="67500"/>
                <a:satMod val="115000"/>
              </a:srgbClr>
            </a:gs>
            <a:gs pos="100000">
              <a:srgbClr val="FF7E79">
                <a:shade val="100000"/>
                <a:satMod val="115000"/>
              </a:srgbClr>
            </a:gs>
          </a:gsLst>
          <a:path path="circle">
            <a:fillToRect r="100000" b="100000"/>
          </a:path>
          <a:tileRect l="-100000" t="-100000"/>
        </a:gradFill>
        <a:ln w="1905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11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0">
          <a:gsLst>
            <a:gs pos="0">
              <a:srgbClr val="FF7E79">
                <a:tint val="66000"/>
                <a:satMod val="160000"/>
              </a:srgbClr>
            </a:gs>
            <a:gs pos="50000">
              <a:srgbClr val="FF7E79">
                <a:tint val="44500"/>
                <a:satMod val="160000"/>
              </a:srgbClr>
            </a:gs>
            <a:gs pos="100000">
              <a:srgbClr val="FF7E79">
                <a:tint val="23500"/>
                <a:satMod val="160000"/>
              </a:srgbClr>
            </a:gs>
          </a:gsLst>
          <a:lin ang="2700000" scaled="1"/>
          <a:tileRect/>
        </a:gradFill>
        <a:ln w="19050" cap="rnd" cmpd="sng" algn="ctr">
          <a:solidFill>
            <a:srgbClr val="FF7E7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17,5 - 18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0">
          <a:gsLst>
            <a:gs pos="0">
              <a:srgbClr val="FF7E79">
                <a:tint val="66000"/>
                <a:satMod val="160000"/>
              </a:srgbClr>
            </a:gs>
            <a:gs pos="50000">
              <a:srgbClr val="FF7E79">
                <a:tint val="44500"/>
                <a:satMod val="160000"/>
              </a:srgbClr>
            </a:gs>
            <a:gs pos="100000">
              <a:srgbClr val="FF7E79">
                <a:tint val="23500"/>
                <a:satMod val="160000"/>
              </a:srgbClr>
            </a:gs>
          </a:gsLst>
          <a:lin ang="2700000" scaled="1"/>
          <a:tileRect/>
        </a:gradFill>
        <a:ln w="1905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11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0">
          <a:gsLst>
            <a:gs pos="0">
              <a:srgbClr val="FF7E79">
                <a:shade val="30000"/>
                <a:satMod val="115000"/>
              </a:srgbClr>
            </a:gs>
            <a:gs pos="50000">
              <a:srgbClr val="FF7E79">
                <a:shade val="67500"/>
                <a:satMod val="115000"/>
              </a:srgbClr>
            </a:gs>
            <a:gs pos="100000">
              <a:srgbClr val="FF7E79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 w="1905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17,5 - 18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0">
          <a:gsLst>
            <a:gs pos="0">
              <a:srgbClr val="FF7E79">
                <a:tint val="66000"/>
                <a:satMod val="160000"/>
              </a:srgbClr>
            </a:gs>
            <a:gs pos="50000">
              <a:srgbClr val="FF7E79">
                <a:tint val="44500"/>
                <a:satMod val="160000"/>
              </a:srgbClr>
            </a:gs>
            <a:gs pos="100000">
              <a:srgbClr val="FF7E79">
                <a:tint val="23500"/>
                <a:satMod val="160000"/>
              </a:srgbClr>
            </a:gs>
          </a:gsLst>
          <a:lin ang="2700000" scaled="1"/>
          <a:tileRect/>
        </a:gradFill>
        <a:ln w="1905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11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0">
          <a:gsLst>
            <a:gs pos="0">
              <a:srgbClr val="FF7E79">
                <a:shade val="30000"/>
                <a:satMod val="115000"/>
              </a:srgbClr>
            </a:gs>
            <a:gs pos="50000">
              <a:srgbClr val="FF7E79">
                <a:shade val="67500"/>
                <a:satMod val="115000"/>
              </a:srgbClr>
            </a:gs>
            <a:gs pos="100000">
              <a:srgbClr val="FF7E79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 w="1905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17,5 - 18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0">
          <a:gsLst>
            <a:gs pos="0">
              <a:srgbClr val="FF7E79">
                <a:tint val="66000"/>
                <a:satMod val="160000"/>
              </a:srgbClr>
            </a:gs>
            <a:gs pos="50000">
              <a:srgbClr val="FF7E79">
                <a:tint val="44500"/>
                <a:satMod val="160000"/>
              </a:srgbClr>
            </a:gs>
            <a:gs pos="100000">
              <a:srgbClr val="FF7E79">
                <a:tint val="23500"/>
                <a:satMod val="160000"/>
              </a:srgbClr>
            </a:gs>
          </a:gsLst>
          <a:lin ang="2700000" scaled="1"/>
          <a:tileRect/>
        </a:gradFill>
        <a:ln w="1905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11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0">
          <a:gsLst>
            <a:gs pos="0">
              <a:srgbClr val="FF7E79">
                <a:shade val="30000"/>
                <a:satMod val="115000"/>
              </a:srgbClr>
            </a:gs>
            <a:gs pos="50000">
              <a:srgbClr val="FF7E79">
                <a:shade val="67500"/>
                <a:satMod val="115000"/>
              </a:srgbClr>
            </a:gs>
            <a:gs pos="100000">
              <a:srgbClr val="FF7E79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 w="1905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17,5 - 18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solidFill>
          <a:schemeClr val="accent2">
            <a:lumMod val="60000"/>
            <a:lumOff val="40000"/>
          </a:schemeClr>
        </a:soli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100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solidFill>
          <a:schemeClr val="accent2">
            <a:lumMod val="60000"/>
            <a:lumOff val="40000"/>
          </a:schemeClr>
        </a:soli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500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0">
          <a:gsLst>
            <a:gs pos="0">
              <a:schemeClr val="accent2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2">
                <a:lumMod val="60000"/>
                <a:lumOff val="40000"/>
                <a:shade val="100000"/>
                <a:satMod val="115000"/>
              </a:schemeClr>
            </a:gs>
          </a:gsLst>
          <a:lin ang="2700000" scaled="1"/>
          <a:tileRect/>
        </a:gra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100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0">
          <a:gsLst>
            <a:gs pos="0">
              <a:schemeClr val="accent2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2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2">
                <a:lumMod val="60000"/>
                <a:lumOff val="40000"/>
                <a:tint val="23500"/>
                <a:satMod val="160000"/>
              </a:schemeClr>
            </a:gs>
          </a:gsLst>
          <a:lin ang="2700000" scaled="1"/>
          <a:tileRect/>
        </a:gra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500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100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500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100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500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solidFill>
          <a:schemeClr val="accent6">
            <a:lumMod val="60000"/>
            <a:lumOff val="40000"/>
          </a:schemeClr>
        </a:solidFill>
        <a:ln w="19050" cap="rnd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1000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solidFill>
          <a:schemeClr val="accent6">
            <a:lumMod val="60000"/>
            <a:lumOff val="40000"/>
          </a:schemeClr>
        </a:solidFill>
        <a:ln w="19050" cap="rnd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???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0">
          <a:gsLst>
            <a:gs pos="0">
              <a:schemeClr val="accent6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6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6">
                <a:lumMod val="60000"/>
                <a:lumOff val="40000"/>
                <a:shade val="100000"/>
                <a:satMod val="115000"/>
              </a:schemeClr>
            </a:gs>
          </a:gsLst>
          <a:lin ang="2700000" scaled="1"/>
          <a:tileRect/>
        </a:gradFill>
        <a:ln w="19050" cap="rnd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1000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0">
          <a:gsLst>
            <a:gs pos="0">
              <a:schemeClr val="accent6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6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6">
                <a:lumMod val="60000"/>
                <a:lumOff val="40000"/>
                <a:tint val="23500"/>
                <a:satMod val="160000"/>
              </a:schemeClr>
            </a:gs>
          </a:gsLst>
          <a:lin ang="2700000" scaled="1"/>
          <a:tileRect/>
        </a:gradFill>
        <a:ln w="19050" cap="rnd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???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ln w="19050" cap="rnd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1000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46000">
              <a:schemeClr val="accent6">
                <a:lumMod val="95000"/>
                <a:lumOff val="5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 w="19050" cap="rnd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???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solidFill>
          <a:schemeClr val="accent4">
            <a:lumMod val="60000"/>
            <a:lumOff val="40000"/>
          </a:schemeClr>
        </a:solidFill>
        <a:ln w="19050" cap="rnd" cmpd="sng" algn="ctr">
          <a:solidFill>
            <a:schemeClr val="accent4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1000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solidFill>
          <a:schemeClr val="accent4">
            <a:lumMod val="60000"/>
            <a:lumOff val="40000"/>
          </a:schemeClr>
        </a:solidFill>
        <a:ln w="19050" cap="rnd" cmpd="sng" algn="ctr">
          <a:solidFill>
            <a:schemeClr val="accent4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5000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46000">
              <a:schemeClr val="accent4">
                <a:lumMod val="95000"/>
                <a:lumOff val="5000"/>
              </a:schemeClr>
            </a:gs>
            <a:gs pos="100000">
              <a:schemeClr val="accent4">
                <a:lumMod val="60000"/>
              </a:schemeClr>
            </a:gs>
          </a:gsLst>
          <a:path path="circle">
            <a:fillToRect l="100000" t="100000"/>
          </a:path>
          <a:tileRect r="-100000" b="-100000"/>
        </a:gradFill>
        <a:ln w="19050" cap="rnd" cmpd="sng" algn="ctr">
          <a:solidFill>
            <a:schemeClr val="accent4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1000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10800000" scaled="1"/>
          <a:tileRect/>
        </a:gradFill>
        <a:ln w="19050" cap="rnd" cmpd="sng" algn="ctr">
          <a:solidFill>
            <a:schemeClr val="accent4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5000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19050" cap="rnd" cmpd="sng" algn="ctr">
          <a:solidFill>
            <a:schemeClr val="accent4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1000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46000">
              <a:schemeClr val="accent4">
                <a:lumMod val="95000"/>
                <a:lumOff val="5000"/>
              </a:schemeClr>
            </a:gs>
            <a:gs pos="100000">
              <a:schemeClr val="accent4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 w="19050" cap="rnd" cmpd="sng" algn="ctr">
          <a:solidFill>
            <a:schemeClr val="accent4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5000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solidFill>
          <a:schemeClr val="accent3">
            <a:lumMod val="20000"/>
            <a:lumOff val="80000"/>
          </a:schemeClr>
        </a:solidFill>
        <a:ln w="19050" cap="rnd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X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0800000" scaled="1"/>
          <a:tileRect/>
        </a:gradFill>
        <a:ln w="19050" cap="rnd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1000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solidFill>
          <a:schemeClr val="accent1">
            <a:lumMod val="60000"/>
            <a:lumOff val="40000"/>
          </a:schemeClr>
        </a:solidFill>
        <a:ln w="19050" cap="rnd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200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solidFill>
          <a:schemeClr val="accent1">
            <a:lumMod val="60000"/>
            <a:lumOff val="40000"/>
          </a:schemeClr>
        </a:solidFill>
        <a:ln w="19050" cap="rnd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1000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0" scaled="1"/>
          <a:tileRect/>
        </a:gradFill>
        <a:ln w="19050" cap="rnd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200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19050" cap="rnd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1000</a:t>
          </a:r>
        </a:p>
      </dsp:txBody>
      <dsp:txXfrm rot="-5400000">
        <a:off x="2074891" y="814872"/>
        <a:ext cx="1555566" cy="942767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7F625-3BD9-754A-BEBB-01DED30B1236}">
      <dsp:nvSpPr>
        <dsp:cNvPr id="0" name=""/>
        <dsp:cNvSpPr/>
      </dsp:nvSpPr>
      <dsp:spPr>
        <a:xfrm rot="16200000">
          <a:off x="164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19050" cap="rnd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&lt; 200</a:t>
          </a:r>
        </a:p>
      </dsp:txBody>
      <dsp:txXfrm rot="5400000">
        <a:off x="330133" y="814870"/>
        <a:ext cx="1555566" cy="942767"/>
      </dsp:txXfrm>
    </dsp:sp>
    <dsp:sp modelId="{3465692A-1FA7-1041-9E59-91653758D41C}">
      <dsp:nvSpPr>
        <dsp:cNvPr id="0" name=""/>
        <dsp:cNvSpPr/>
      </dsp:nvSpPr>
      <dsp:spPr>
        <a:xfrm rot="5400000">
          <a:off x="2074890" y="343488"/>
          <a:ext cx="1885534" cy="1885534"/>
        </a:xfrm>
        <a:prstGeom prst="upArrow">
          <a:avLst>
            <a:gd name="adj1" fmla="val 50000"/>
            <a:gd name="adj2" fmla="val 35000"/>
          </a:avLst>
        </a:prstGeom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 w="19050" cap="rnd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&gt; 1000</a:t>
          </a:r>
        </a:p>
      </dsp:txBody>
      <dsp:txXfrm rot="-5400000">
        <a:off x="2074891" y="814872"/>
        <a:ext cx="1555566" cy="9427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757504-0DE4-7843-A354-1C364C90C26C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857DF6-394F-6246-B169-8A7355D11A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8646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Antécédents familiaux hématologiques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Homme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Âge avancé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Chaîne lourde (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IgA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ou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IgM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Rapport des chaînes légères anormal (</a:t>
            </a:r>
            <a:r>
              <a:rPr lang="el-G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κ/λ)</a:t>
            </a:r>
            <a:br>
              <a:rPr lang="el-G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Rapport </a:t>
            </a:r>
            <a:r>
              <a:rPr lang="el-G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κ/λ (&lt; 0,1 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 &gt; 7).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Protéinurie de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Bence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Jones (excrétion urinaire de chaines légères)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Plasmocytes circulants ou clones B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Augmentation rapide du pic monoclonal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857DF6-394F-6246-B169-8A7355D11A4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425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Antécédents familiaux hématologiques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Homme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Âge avancé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Chaîne lourde (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IgA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ou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IgM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Rapport des chaînes légères anormal (</a:t>
            </a:r>
            <a:r>
              <a:rPr lang="el-G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κ/λ)</a:t>
            </a:r>
            <a:br>
              <a:rPr lang="el-G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Rapport </a:t>
            </a:r>
            <a:r>
              <a:rPr lang="el-G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κ/λ (&lt; 0,1 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 &gt; 7).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Protéinurie de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Bence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Jones (excrétion urinaire de chaines légères)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Plasmocytes circulants ou clones B</a:t>
            </a:r>
          </a:p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Augmentation rapide du pic monoclonal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857DF6-394F-6246-B169-8A7355D11A4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374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57DF6-394F-6246-B169-8A7355D11A43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149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9AB3A824-1A51-4B26-AD58-A6D8E14F6C04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6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682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135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47094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869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60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120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82122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47785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37299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55161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63470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44479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45629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0708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77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541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  <p:sldLayoutId id="2147483981" r:id="rId12"/>
    <p:sldLayoutId id="2147483982" r:id="rId13"/>
    <p:sldLayoutId id="2147483983" r:id="rId14"/>
    <p:sldLayoutId id="2147483984" r:id="rId15"/>
    <p:sldLayoutId id="2147483985" r:id="rId16"/>
    <p:sldLayoutId id="214748398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3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3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diagramLayout" Target="../diagrams/layout13.xml"/><Relationship Id="rId7" Type="http://schemas.openxmlformats.org/officeDocument/2006/relationships/image" Target="../media/image14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3" Type="http://schemas.openxmlformats.org/officeDocument/2006/relationships/diagramLayout" Target="../diagrams/layout17.xml"/><Relationship Id="rId7" Type="http://schemas.openxmlformats.org/officeDocument/2006/relationships/diagramData" Target="../diagrams/data18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7.xml"/><Relationship Id="rId11" Type="http://schemas.microsoft.com/office/2007/relationships/diagramDrawing" Target="../diagrams/drawing18.xml"/><Relationship Id="rId5" Type="http://schemas.openxmlformats.org/officeDocument/2006/relationships/diagramColors" Target="../diagrams/colors17.xml"/><Relationship Id="rId10" Type="http://schemas.openxmlformats.org/officeDocument/2006/relationships/diagramColors" Target="../diagrams/colors18.xml"/><Relationship Id="rId4" Type="http://schemas.openxmlformats.org/officeDocument/2006/relationships/diagramQuickStyle" Target="../diagrams/quickStyle17.xml"/><Relationship Id="rId9" Type="http://schemas.openxmlformats.org/officeDocument/2006/relationships/diagramQuickStyle" Target="../diagrams/quickStyle1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1F668A-E88C-634C-AD95-A1840971B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5707" y="2294720"/>
            <a:ext cx="7539503" cy="2268559"/>
          </a:xfrm>
        </p:spPr>
        <p:txBody>
          <a:bodyPr/>
          <a:lstStyle/>
          <a:p>
            <a:r>
              <a:rPr lang="fr-FR" dirty="0">
                <a:solidFill>
                  <a:srgbClr val="92D050"/>
                </a:solidFill>
              </a:rPr>
              <a:t>Pics monoclonaux</a:t>
            </a:r>
            <a:br>
              <a:rPr lang="fr-FR" dirty="0">
                <a:solidFill>
                  <a:srgbClr val="92D050"/>
                </a:solidFill>
              </a:rPr>
            </a:br>
            <a:r>
              <a:rPr lang="fr-FR" dirty="0">
                <a:solidFill>
                  <a:srgbClr val="92D050"/>
                </a:solidFill>
              </a:rPr>
              <a:t>Anomalies de la NFS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Conduites à tenir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1E8B8DB-393A-EC49-A0CE-91A3A1FFB5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2316" y="5216381"/>
            <a:ext cx="5357600" cy="1160213"/>
          </a:xfrm>
        </p:spPr>
        <p:txBody>
          <a:bodyPr/>
          <a:lstStyle/>
          <a:p>
            <a:r>
              <a:rPr lang="fr-FR" dirty="0"/>
              <a:t>Lucie </a:t>
            </a:r>
            <a:r>
              <a:rPr lang="fr-FR" dirty="0" err="1"/>
              <a:t>ferraton</a:t>
            </a:r>
            <a:endParaRPr lang="fr-FR" dirty="0"/>
          </a:p>
          <a:p>
            <a:r>
              <a:rPr lang="fr-FR" dirty="0"/>
              <a:t>22 octobre 2026</a:t>
            </a:r>
          </a:p>
        </p:txBody>
      </p:sp>
    </p:spTree>
    <p:extLst>
      <p:ext uri="{BB962C8B-B14F-4D97-AF65-F5344CB8AC3E}">
        <p14:creationId xmlns:p14="http://schemas.microsoft.com/office/powerpoint/2010/main" val="2395129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CF068C-113D-D24C-B30E-5E3CB43A9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6303F0-7894-6441-861E-0F203BCD2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4351023" cy="228382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Quoi faire devant un pic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Quand adresser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Quand surveiller ?</a:t>
            </a:r>
          </a:p>
        </p:txBody>
      </p:sp>
    </p:spTree>
    <p:extLst>
      <p:ext uri="{BB962C8B-B14F-4D97-AF65-F5344CB8AC3E}">
        <p14:creationId xmlns:p14="http://schemas.microsoft.com/office/powerpoint/2010/main" val="1891955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6222662-3ED4-9F47-8B94-0251D5958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125" y="3299637"/>
            <a:ext cx="6529891" cy="413021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48C5A70-F447-F249-905B-69C5CE488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L’électrophorèse des protéines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E6CB95-49A4-CE42-833F-44B0EAA58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Séparation des protéines sériques par migration sous l’action d’un champ électrique. Vitesse de migration selon leur taille et leur charge électrique</a:t>
            </a:r>
          </a:p>
          <a:p>
            <a:pPr marL="457200" lvl="1" indent="0">
              <a:buNone/>
            </a:pPr>
            <a:r>
              <a:rPr lang="fr-FR" dirty="0"/>
              <a:t>=&gt; 6 fractions</a:t>
            </a:r>
          </a:p>
          <a:p>
            <a:pPr lvl="1"/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Albumine</a:t>
            </a:r>
          </a:p>
          <a:p>
            <a:pPr lvl="1"/>
            <a:r>
              <a:rPr lang="fr-F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Alpha-1 globulines</a:t>
            </a:r>
          </a:p>
          <a:p>
            <a:pPr lvl="1"/>
            <a:r>
              <a:rPr lang="fr-F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Alpha-2 globulines</a:t>
            </a:r>
          </a:p>
          <a:p>
            <a:pPr lvl="1"/>
            <a:r>
              <a:rPr lang="fr-FR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Bêta-1 globulines</a:t>
            </a:r>
          </a:p>
          <a:p>
            <a:pPr lvl="1"/>
            <a:r>
              <a:rPr lang="fr-FR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Bêta-2 globulines</a:t>
            </a:r>
          </a:p>
          <a:p>
            <a:pPr lvl="1"/>
            <a:r>
              <a:rPr lang="fr-FR" b="1" dirty="0">
                <a:solidFill>
                  <a:srgbClr val="FF0000"/>
                </a:solidFill>
              </a:rPr>
              <a:t>Gamma globulines</a:t>
            </a:r>
          </a:p>
        </p:txBody>
      </p:sp>
    </p:spTree>
    <p:extLst>
      <p:ext uri="{BB962C8B-B14F-4D97-AF65-F5344CB8AC3E}">
        <p14:creationId xmlns:p14="http://schemas.microsoft.com/office/powerpoint/2010/main" val="229423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4BDBA-3114-9E4A-AF5C-381923F75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L’électrophorèse des protéines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A8AC65-22B0-7048-BBF5-7DD3E30F2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Anomalies retrouvées :</a:t>
            </a:r>
          </a:p>
          <a:p>
            <a:pPr lvl="1"/>
            <a:r>
              <a:rPr lang="fr-FR" dirty="0" err="1"/>
              <a:t>Gammapathies</a:t>
            </a:r>
            <a:r>
              <a:rPr lang="fr-FR" dirty="0"/>
              <a:t> monoclonales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58B62B-2242-914F-B128-9A843215C5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1596"/>
          <a:stretch/>
        </p:blipFill>
        <p:spPr>
          <a:xfrm>
            <a:off x="6365104" y="2440037"/>
            <a:ext cx="3908449" cy="422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983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4BDBA-3114-9E4A-AF5C-381923F75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L’électrophorèse des protéines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A8AC65-22B0-7048-BBF5-7DD3E30F2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Anomalies retrouvées :</a:t>
            </a:r>
          </a:p>
          <a:p>
            <a:pPr lvl="1"/>
            <a:r>
              <a:rPr lang="fr-FR" dirty="0" err="1"/>
              <a:t>Gammapathies</a:t>
            </a:r>
            <a:r>
              <a:rPr lang="fr-FR" dirty="0"/>
              <a:t> monoclonales</a:t>
            </a:r>
          </a:p>
          <a:p>
            <a:pPr lvl="1"/>
            <a:r>
              <a:rPr lang="fr-FR" dirty="0" err="1"/>
              <a:t>Hypogammaglobulinémies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2DC00BD-CBB8-BF41-9343-2C963647F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2269865"/>
            <a:ext cx="4521736" cy="43373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1EC0EFA-8A7F-8241-B0BB-849C15F6E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0386" y="3904475"/>
            <a:ext cx="2510183" cy="2534914"/>
          </a:xfrm>
          <a:prstGeom prst="rect">
            <a:avLst/>
          </a:prstGeom>
        </p:spPr>
      </p:pic>
      <p:sp>
        <p:nvSpPr>
          <p:cNvPr id="4" name="Cadre 3">
            <a:extLst>
              <a:ext uri="{FF2B5EF4-FFF2-40B4-BE49-F238E27FC236}">
                <a16:creationId xmlns:a16="http://schemas.microsoft.com/office/drawing/2014/main" id="{1580F1E6-500D-5D40-8196-2824455C9867}"/>
              </a:ext>
            </a:extLst>
          </p:cNvPr>
          <p:cNvSpPr/>
          <p:nvPr/>
        </p:nvSpPr>
        <p:spPr>
          <a:xfrm>
            <a:off x="6303981" y="6303981"/>
            <a:ext cx="4313754" cy="30319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877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D20212F-8EBF-2F4A-A658-926F7397C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352" y="2448561"/>
            <a:ext cx="6900752" cy="358214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5A4BDBA-3114-9E4A-AF5C-381923F75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L’électrophorèse des protéines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A8AC65-22B0-7048-BBF5-7DD3E30F2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Anomalies retrouvées :</a:t>
            </a:r>
          </a:p>
          <a:p>
            <a:pPr lvl="1"/>
            <a:r>
              <a:rPr lang="fr-FR" dirty="0" err="1"/>
              <a:t>Gammapathies</a:t>
            </a:r>
            <a:r>
              <a:rPr lang="fr-FR" dirty="0"/>
              <a:t> monoclonales</a:t>
            </a:r>
          </a:p>
          <a:p>
            <a:pPr lvl="1"/>
            <a:r>
              <a:rPr lang="fr-FR" dirty="0" err="1"/>
              <a:t>Hypogammaglobulinémies</a:t>
            </a:r>
            <a:endParaRPr lang="fr-FR" dirty="0"/>
          </a:p>
          <a:p>
            <a:pPr lvl="1"/>
            <a:r>
              <a:rPr lang="fr-FR" dirty="0"/>
              <a:t>Syndrome inflammatoire</a:t>
            </a:r>
          </a:p>
        </p:txBody>
      </p:sp>
    </p:spTree>
    <p:extLst>
      <p:ext uri="{BB962C8B-B14F-4D97-AF65-F5344CB8AC3E}">
        <p14:creationId xmlns:p14="http://schemas.microsoft.com/office/powerpoint/2010/main" val="3586110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4BDBA-3114-9E4A-AF5C-381923F75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L’électrophorèse des protéines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A8AC65-22B0-7048-BBF5-7DD3E30F2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Anomalies retrouvées :</a:t>
            </a:r>
          </a:p>
          <a:p>
            <a:pPr lvl="1"/>
            <a:r>
              <a:rPr lang="fr-FR" dirty="0" err="1"/>
              <a:t>Gammapathies</a:t>
            </a:r>
            <a:r>
              <a:rPr lang="fr-FR" dirty="0"/>
              <a:t> monoclonales</a:t>
            </a:r>
          </a:p>
          <a:p>
            <a:pPr lvl="1"/>
            <a:r>
              <a:rPr lang="fr-FR" dirty="0" err="1"/>
              <a:t>Hypogammaglobulinémies</a:t>
            </a:r>
            <a:endParaRPr lang="fr-FR" dirty="0"/>
          </a:p>
          <a:p>
            <a:pPr lvl="1"/>
            <a:r>
              <a:rPr lang="fr-FR" dirty="0"/>
              <a:t>Syndrome inflammatoire</a:t>
            </a:r>
          </a:p>
          <a:p>
            <a:pPr lvl="1"/>
            <a:r>
              <a:rPr lang="fr-FR" dirty="0"/>
              <a:t>Syndrome néphrotique</a:t>
            </a:r>
          </a:p>
          <a:p>
            <a:pPr lvl="1"/>
            <a:r>
              <a:rPr lang="fr-FR" dirty="0" err="1"/>
              <a:t>Hépatopathie</a:t>
            </a:r>
            <a:endParaRPr lang="fr-FR" dirty="0"/>
          </a:p>
          <a:p>
            <a:pPr lvl="1"/>
            <a:r>
              <a:rPr lang="fr-FR" dirty="0"/>
              <a:t>Dénutrition</a:t>
            </a: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1DA7586-6850-7548-81AA-AA2A4DE8F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709" y="2415025"/>
            <a:ext cx="3328291" cy="41557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B3B0F8-8EEE-3745-BD69-7E77819EB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1216" y="2278913"/>
            <a:ext cx="3313354" cy="449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28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4BDBA-3114-9E4A-AF5C-381923F75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D880AE8-6DAD-0B4B-84E9-FB2D8D4EC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8338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4BDBA-3114-9E4A-AF5C-381923F75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A8AC65-22B0-7048-BBF5-7DD3E30F2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8761412" cy="3808542"/>
          </a:xfrm>
        </p:spPr>
        <p:txBody>
          <a:bodyPr/>
          <a:lstStyle/>
          <a:p>
            <a:r>
              <a:rPr lang="fr-FR" dirty="0"/>
              <a:t>Pic = accumulation (dans le sang) d’une seule et unique </a:t>
            </a:r>
            <a:r>
              <a:rPr lang="fr-FR" dirty="0" err="1"/>
              <a:t>Ig</a:t>
            </a:r>
            <a:r>
              <a:rPr lang="fr-FR" dirty="0"/>
              <a:t> monoclonale</a:t>
            </a:r>
          </a:p>
          <a:p>
            <a:pPr lvl="1"/>
            <a:r>
              <a:rPr lang="fr-FR" dirty="0"/>
              <a:t>Dans le sang et/</a:t>
            </a:r>
            <a:r>
              <a:rPr lang="fr-FR" b="1" u="sng" dirty="0"/>
              <a:t>ou</a:t>
            </a:r>
            <a:r>
              <a:rPr lang="fr-FR" dirty="0"/>
              <a:t> dans les urines</a:t>
            </a:r>
          </a:p>
          <a:p>
            <a:endParaRPr lang="fr-FR" dirty="0"/>
          </a:p>
          <a:p>
            <a:pPr lvl="1"/>
            <a:endParaRPr lang="fr-FR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C1EBF9F5-078E-E045-B479-DB103ECB3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325" y="3209925"/>
            <a:ext cx="6543675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081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C1EBF9F5-078E-E045-B479-DB103ECB3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325" y="3209925"/>
            <a:ext cx="6543675" cy="3648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5A4BDBA-3114-9E4A-AF5C-381923F75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A8AC65-22B0-7048-BBF5-7DD3E30F2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8761412" cy="3808542"/>
          </a:xfrm>
        </p:spPr>
        <p:txBody>
          <a:bodyPr/>
          <a:lstStyle/>
          <a:p>
            <a:r>
              <a:rPr lang="fr-FR" dirty="0"/>
              <a:t>Pic = accumulation (dans le sang) d’une seule et unique </a:t>
            </a:r>
            <a:r>
              <a:rPr lang="fr-FR" dirty="0" err="1"/>
              <a:t>Ig</a:t>
            </a:r>
            <a:r>
              <a:rPr lang="fr-FR" dirty="0"/>
              <a:t> monoclonale</a:t>
            </a:r>
          </a:p>
          <a:p>
            <a:pPr lvl="1"/>
            <a:r>
              <a:rPr lang="fr-FR" dirty="0"/>
              <a:t>Dans le sang et/</a:t>
            </a:r>
            <a:r>
              <a:rPr lang="fr-FR" b="1" u="sng" dirty="0"/>
              <a:t>ou</a:t>
            </a:r>
            <a:r>
              <a:rPr lang="fr-FR" dirty="0"/>
              <a:t> dans les urines</a:t>
            </a:r>
          </a:p>
          <a:p>
            <a:r>
              <a:rPr lang="fr-FR" dirty="0"/>
              <a:t>Produite par un seul clone de plasmocytes ou lymphocytes B</a:t>
            </a:r>
          </a:p>
          <a:p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272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3">
            <a:extLst>
              <a:ext uri="{FF2B5EF4-FFF2-40B4-BE49-F238E27FC236}">
                <a16:creationId xmlns:a16="http://schemas.microsoft.com/office/drawing/2014/main" id="{C1EBF9F5-078E-E045-B479-DB103ECB3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325" y="3209925"/>
            <a:ext cx="6543675" cy="3648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5A4BDBA-3114-9E4A-AF5C-381923F75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A29B2B3B-C651-6641-9D1F-DB108BCE402E}"/>
              </a:ext>
            </a:extLst>
          </p:cNvPr>
          <p:cNvSpPr txBox="1">
            <a:spLocks/>
          </p:cNvSpPr>
          <p:nvPr/>
        </p:nvSpPr>
        <p:spPr>
          <a:xfrm>
            <a:off x="1154954" y="2563318"/>
            <a:ext cx="8761412" cy="3848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Pic = accumulation (dans le sang) d’une seule et unique </a:t>
            </a:r>
            <a:r>
              <a:rPr lang="fr-FR" dirty="0" err="1"/>
              <a:t>Ig</a:t>
            </a:r>
            <a:r>
              <a:rPr lang="fr-FR" dirty="0"/>
              <a:t> monoclonale</a:t>
            </a:r>
          </a:p>
          <a:p>
            <a:pPr lvl="1"/>
            <a:r>
              <a:rPr lang="fr-FR" dirty="0"/>
              <a:t>Dans le sang et/</a:t>
            </a:r>
            <a:r>
              <a:rPr lang="fr-FR" b="1" u="sng" dirty="0"/>
              <a:t>ou</a:t>
            </a:r>
            <a:r>
              <a:rPr lang="fr-FR" dirty="0"/>
              <a:t> dans les urines</a:t>
            </a:r>
          </a:p>
          <a:p>
            <a:r>
              <a:rPr lang="fr-FR" dirty="0"/>
              <a:t>Produite par un seul clone de plasmocytes ou lymphocytes B</a:t>
            </a:r>
          </a:p>
          <a:p>
            <a:endParaRPr lang="fr-FR" dirty="0"/>
          </a:p>
          <a:p>
            <a:pPr lvl="1"/>
            <a:r>
              <a:rPr lang="fr-FR" b="1" dirty="0" err="1">
                <a:solidFill>
                  <a:srgbClr val="00B050"/>
                </a:solidFill>
              </a:rPr>
              <a:t>IgG</a:t>
            </a:r>
            <a:r>
              <a:rPr lang="fr-FR" b="1" dirty="0">
                <a:solidFill>
                  <a:srgbClr val="00B050"/>
                </a:solidFill>
              </a:rPr>
              <a:t>		</a:t>
            </a:r>
            <a:r>
              <a:rPr lang="fr-FR" dirty="0">
                <a:solidFill>
                  <a:schemeClr val="tx1"/>
                </a:solidFill>
              </a:rPr>
              <a:t>→ myélome ?</a:t>
            </a:r>
            <a:r>
              <a:rPr lang="fr-FR" b="1" dirty="0">
                <a:solidFill>
                  <a:srgbClr val="00B050"/>
                </a:solidFill>
              </a:rPr>
              <a:t> </a:t>
            </a:r>
          </a:p>
          <a:p>
            <a:pPr lvl="1"/>
            <a:r>
              <a:rPr lang="fr-FR" b="1" dirty="0" err="1">
                <a:solidFill>
                  <a:srgbClr val="00B050"/>
                </a:solidFill>
              </a:rPr>
              <a:t>IgA</a:t>
            </a:r>
            <a:r>
              <a:rPr lang="fr-FR" b="1" dirty="0">
                <a:solidFill>
                  <a:srgbClr val="00B050"/>
                </a:solidFill>
              </a:rPr>
              <a:t>		</a:t>
            </a:r>
            <a:r>
              <a:rPr lang="fr-FR" dirty="0">
                <a:solidFill>
                  <a:schemeClr val="tx1"/>
                </a:solidFill>
              </a:rPr>
              <a:t>→ myélome ?</a:t>
            </a:r>
          </a:p>
          <a:p>
            <a:pPr lvl="1"/>
            <a:r>
              <a:rPr lang="fr-FR" b="1" dirty="0" err="1">
                <a:solidFill>
                  <a:srgbClr val="00B050"/>
                </a:solidFill>
              </a:rPr>
              <a:t>IgM</a:t>
            </a:r>
            <a:r>
              <a:rPr lang="fr-FR" b="1" dirty="0">
                <a:solidFill>
                  <a:srgbClr val="00B050"/>
                </a:solidFill>
              </a:rPr>
              <a:t>		</a:t>
            </a:r>
            <a:r>
              <a:rPr lang="fr-FR" dirty="0">
                <a:solidFill>
                  <a:schemeClr val="tx1"/>
                </a:solidFill>
              </a:rPr>
              <a:t>→ </a:t>
            </a:r>
            <a:r>
              <a:rPr lang="fr-FR" dirty="0" err="1">
                <a:solidFill>
                  <a:schemeClr val="tx1"/>
                </a:solidFill>
              </a:rPr>
              <a:t>Waldenström</a:t>
            </a:r>
            <a:r>
              <a:rPr lang="fr-FR" dirty="0">
                <a:solidFill>
                  <a:schemeClr val="tx1"/>
                </a:solidFill>
              </a:rPr>
              <a:t> ?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…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pPr lvl="1"/>
            <a:r>
              <a:rPr lang="fr-FR" dirty="0">
                <a:solidFill>
                  <a:schemeClr val="accent3"/>
                </a:solidFill>
              </a:rPr>
              <a:t>Kappa ; lambda</a:t>
            </a:r>
          </a:p>
          <a:p>
            <a:pPr marL="0" indent="0">
              <a:buFont typeface="Wingdings 3" charset="2"/>
              <a:buNone/>
            </a:pPr>
            <a:r>
              <a:rPr lang="fr-FR" dirty="0">
                <a:solidFill>
                  <a:schemeClr val="tx1"/>
                </a:solidFill>
              </a:rPr>
              <a:t>			→ Myélome à chaines légères ?</a:t>
            </a:r>
            <a:endParaRPr lang="fr-FR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7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4BDBA-3114-9E4A-AF5C-381923F75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A6E470E7-91CD-3948-B107-472BF1BD8B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996" r="18229"/>
          <a:stretch/>
        </p:blipFill>
        <p:spPr>
          <a:xfrm>
            <a:off x="134911" y="2829429"/>
            <a:ext cx="5566452" cy="4405479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A8AC65-22B0-7048-BBF5-7DD3E30F2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Anomalies très fréquentes ! </a:t>
            </a:r>
          </a:p>
          <a:p>
            <a:pPr lvl="1"/>
            <a:endParaRPr lang="fr-FR" dirty="0"/>
          </a:p>
        </p:txBody>
      </p:sp>
      <p:pic>
        <p:nvPicPr>
          <p:cNvPr id="5" name="Espace réservé du contenu 3">
            <a:extLst>
              <a:ext uri="{FF2B5EF4-FFF2-40B4-BE49-F238E27FC236}">
                <a16:creationId xmlns:a16="http://schemas.microsoft.com/office/drawing/2014/main" id="{5743E15B-3529-8144-964F-AD8321A1FF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80" t="7162" r="4808" b="8707"/>
          <a:stretch/>
        </p:blipFill>
        <p:spPr>
          <a:xfrm>
            <a:off x="5566451" y="2432987"/>
            <a:ext cx="7008056" cy="404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864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4BDBA-3114-9E4A-AF5C-381923F75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A6E470E7-91CD-3948-B107-472BF1BD8B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996" r="18229"/>
          <a:stretch/>
        </p:blipFill>
        <p:spPr>
          <a:xfrm>
            <a:off x="134911" y="2829429"/>
            <a:ext cx="5566452" cy="4405479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A8AC65-22B0-7048-BBF5-7DD3E30F2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Anomalies très fréquentes ! </a:t>
            </a:r>
          </a:p>
          <a:p>
            <a:pPr lvl="1"/>
            <a:endParaRPr lang="fr-FR" dirty="0"/>
          </a:p>
        </p:txBody>
      </p:sp>
      <p:pic>
        <p:nvPicPr>
          <p:cNvPr id="5" name="Espace réservé du contenu 3">
            <a:extLst>
              <a:ext uri="{FF2B5EF4-FFF2-40B4-BE49-F238E27FC236}">
                <a16:creationId xmlns:a16="http://schemas.microsoft.com/office/drawing/2014/main" id="{5743E15B-3529-8144-964F-AD8321A1FF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80" t="7162" r="4808" b="8707"/>
          <a:stretch/>
        </p:blipFill>
        <p:spPr>
          <a:xfrm>
            <a:off x="5566451" y="2432987"/>
            <a:ext cx="7008056" cy="404956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8618792-BE15-414B-9AB2-8A17249E4C8B}"/>
              </a:ext>
            </a:extLst>
          </p:cNvPr>
          <p:cNvSpPr txBox="1"/>
          <p:nvPr/>
        </p:nvSpPr>
        <p:spPr>
          <a:xfrm>
            <a:off x="4047743" y="3934550"/>
            <a:ext cx="4279393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+ les pics « fugaces » !!!!</a:t>
            </a:r>
          </a:p>
        </p:txBody>
      </p:sp>
    </p:spTree>
    <p:extLst>
      <p:ext uri="{BB962C8B-B14F-4D97-AF65-F5344CB8AC3E}">
        <p14:creationId xmlns:p14="http://schemas.microsoft.com/office/powerpoint/2010/main" val="1899393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A0B55D-B54F-F740-BC54-04DF2BD3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9F5D068-783F-CF45-BB85-B0A720516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Que faire à la découverte ?</a:t>
            </a:r>
          </a:p>
          <a:p>
            <a:pPr marL="0" indent="0">
              <a:buNone/>
            </a:pPr>
            <a:r>
              <a:rPr lang="fr-FR" dirty="0"/>
              <a:t>	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70DEDE-231D-2E43-B7F0-62CFE448B121}"/>
              </a:ext>
            </a:extLst>
          </p:cNvPr>
          <p:cNvSpPr txBox="1"/>
          <p:nvPr/>
        </p:nvSpPr>
        <p:spPr>
          <a:xfrm>
            <a:off x="4916774" y="75850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AC20A1-BABE-1646-9BFA-0D7E3D062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659" y="2340864"/>
            <a:ext cx="5864940" cy="421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0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A0B55D-B54F-F740-BC54-04DF2BD3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9F5D068-783F-CF45-BB85-B0A720516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Que faire à la découverte ?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7E693598-A168-6743-8FDA-0B2E4959AC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7173306"/>
              </p:ext>
            </p:extLst>
          </p:nvPr>
        </p:nvGraphicFramePr>
        <p:xfrm>
          <a:off x="2515016" y="2151609"/>
          <a:ext cx="7161967" cy="5208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370DEDE-231D-2E43-B7F0-62CFE448B121}"/>
              </a:ext>
            </a:extLst>
          </p:cNvPr>
          <p:cNvSpPr txBox="1"/>
          <p:nvPr/>
        </p:nvSpPr>
        <p:spPr>
          <a:xfrm>
            <a:off x="4916774" y="75850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0F106B-553E-2D43-BCB1-93FA65A137D0}"/>
              </a:ext>
            </a:extLst>
          </p:cNvPr>
          <p:cNvSpPr txBox="1"/>
          <p:nvPr/>
        </p:nvSpPr>
        <p:spPr>
          <a:xfrm>
            <a:off x="348085" y="5291528"/>
            <a:ext cx="1858781" cy="36933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 rtlCol="0" anchor="ctr">
            <a:spAutoFit/>
          </a:bodyPr>
          <a:lstStyle/>
          <a:p>
            <a:pPr algn="ctr"/>
            <a:r>
              <a:rPr lang="fr-FR" b="1" dirty="0"/>
              <a:t>Fréquence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B03A54F-8AA8-8D4D-BD6E-2E6C828D0035}"/>
              </a:ext>
            </a:extLst>
          </p:cNvPr>
          <p:cNvSpPr txBox="1"/>
          <p:nvPr/>
        </p:nvSpPr>
        <p:spPr>
          <a:xfrm>
            <a:off x="9985134" y="5291528"/>
            <a:ext cx="1858781" cy="36933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 anchor="ctr">
            <a:spAutoFit/>
          </a:bodyPr>
          <a:lstStyle/>
          <a:p>
            <a:pPr algn="ctr"/>
            <a:r>
              <a:rPr lang="fr-FR" b="1" dirty="0"/>
              <a:t>Gravité</a:t>
            </a:r>
          </a:p>
        </p:txBody>
      </p:sp>
    </p:spTree>
    <p:extLst>
      <p:ext uri="{BB962C8B-B14F-4D97-AF65-F5344CB8AC3E}">
        <p14:creationId xmlns:p14="http://schemas.microsoft.com/office/powerpoint/2010/main" val="4069662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A0B55D-B54F-F740-BC54-04DF2BD3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9F5D068-783F-CF45-BB85-B0A720516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Que faire à la découverte ?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7E693598-A168-6743-8FDA-0B2E4959AC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7445536"/>
              </p:ext>
            </p:extLst>
          </p:nvPr>
        </p:nvGraphicFramePr>
        <p:xfrm>
          <a:off x="2923081" y="2106639"/>
          <a:ext cx="7161967" cy="5208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370DEDE-231D-2E43-B7F0-62CFE448B121}"/>
              </a:ext>
            </a:extLst>
          </p:cNvPr>
          <p:cNvSpPr txBox="1"/>
          <p:nvPr/>
        </p:nvSpPr>
        <p:spPr>
          <a:xfrm>
            <a:off x="4916774" y="75850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2775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A0B55D-B54F-F740-BC54-04DF2BD3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9F5D068-783F-CF45-BB85-B0A720516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Que faire à la découverte ?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7E693598-A168-6743-8FDA-0B2E4959AC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7546783"/>
              </p:ext>
            </p:extLst>
          </p:nvPr>
        </p:nvGraphicFramePr>
        <p:xfrm>
          <a:off x="2923081" y="2106639"/>
          <a:ext cx="7161967" cy="5208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370DEDE-231D-2E43-B7F0-62CFE448B121}"/>
              </a:ext>
            </a:extLst>
          </p:cNvPr>
          <p:cNvSpPr txBox="1"/>
          <p:nvPr/>
        </p:nvSpPr>
        <p:spPr>
          <a:xfrm>
            <a:off x="4916774" y="75850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2015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A0B55D-B54F-F740-BC54-04DF2BD3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9F5D068-783F-CF45-BB85-B0A720516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Que faire à la découverte ?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7E693598-A168-6743-8FDA-0B2E4959AC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3993994"/>
              </p:ext>
            </p:extLst>
          </p:nvPr>
        </p:nvGraphicFramePr>
        <p:xfrm>
          <a:off x="2923081" y="2106639"/>
          <a:ext cx="7161967" cy="5208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370DEDE-231D-2E43-B7F0-62CFE448B121}"/>
              </a:ext>
            </a:extLst>
          </p:cNvPr>
          <p:cNvSpPr txBox="1"/>
          <p:nvPr/>
        </p:nvSpPr>
        <p:spPr>
          <a:xfrm>
            <a:off x="4916774" y="75850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0847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A0B55D-B54F-F740-BC54-04DF2BD3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9F5D068-783F-CF45-BB85-B0A720516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Que faire à la découverte ?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7E693598-A168-6743-8FDA-0B2E4959AC07}"/>
              </a:ext>
            </a:extLst>
          </p:cNvPr>
          <p:cNvGraphicFramePr/>
          <p:nvPr/>
        </p:nvGraphicFramePr>
        <p:xfrm>
          <a:off x="2923081" y="2106639"/>
          <a:ext cx="7161967" cy="5208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370DEDE-231D-2E43-B7F0-62CFE448B121}"/>
              </a:ext>
            </a:extLst>
          </p:cNvPr>
          <p:cNvSpPr txBox="1"/>
          <p:nvPr/>
        </p:nvSpPr>
        <p:spPr>
          <a:xfrm>
            <a:off x="4916774" y="75850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6" name="Cadre 5">
            <a:extLst>
              <a:ext uri="{FF2B5EF4-FFF2-40B4-BE49-F238E27FC236}">
                <a16:creationId xmlns:a16="http://schemas.microsoft.com/office/drawing/2014/main" id="{7F554D01-6928-104B-A932-CA6F7382138D}"/>
              </a:ext>
            </a:extLst>
          </p:cNvPr>
          <p:cNvSpPr/>
          <p:nvPr/>
        </p:nvSpPr>
        <p:spPr>
          <a:xfrm>
            <a:off x="4916775" y="3732551"/>
            <a:ext cx="5593318" cy="3125449"/>
          </a:xfrm>
          <a:prstGeom prst="frame">
            <a:avLst>
              <a:gd name="adj1" fmla="val 5484"/>
            </a:avLst>
          </a:prstGeom>
          <a:solidFill>
            <a:srgbClr val="FF0000"/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8CDDCF8-C4F2-D643-8F09-1C734F3A7C0A}"/>
              </a:ext>
            </a:extLst>
          </p:cNvPr>
          <p:cNvSpPr txBox="1"/>
          <p:nvPr/>
        </p:nvSpPr>
        <p:spPr>
          <a:xfrm>
            <a:off x="10570546" y="4818221"/>
            <a:ext cx="1568649" cy="954107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PEC hémato</a:t>
            </a:r>
          </a:p>
        </p:txBody>
      </p:sp>
    </p:spTree>
    <p:extLst>
      <p:ext uri="{BB962C8B-B14F-4D97-AF65-F5344CB8AC3E}">
        <p14:creationId xmlns:p14="http://schemas.microsoft.com/office/powerpoint/2010/main" val="2839547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A0B55D-B54F-F740-BC54-04DF2BD3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9F5D068-783F-CF45-BB85-B0A720516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Que faire à la découverte ?</a:t>
            </a:r>
          </a:p>
          <a:p>
            <a:pPr lvl="1"/>
            <a:r>
              <a:rPr lang="fr-FR" dirty="0"/>
              <a:t>Y-a-t-il des signes cliniques ?</a:t>
            </a:r>
          </a:p>
          <a:p>
            <a:pPr marL="0" indent="0">
              <a:buNone/>
            </a:pPr>
            <a:r>
              <a:rPr lang="fr-FR" dirty="0"/>
              <a:t>	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70DEDE-231D-2E43-B7F0-62CFE448B121}"/>
              </a:ext>
            </a:extLst>
          </p:cNvPr>
          <p:cNvSpPr txBox="1"/>
          <p:nvPr/>
        </p:nvSpPr>
        <p:spPr>
          <a:xfrm>
            <a:off x="4916774" y="75850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63CEBACE-7B4F-404F-B256-A1E8FF0783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3013832"/>
              </p:ext>
            </p:extLst>
          </p:nvPr>
        </p:nvGraphicFramePr>
        <p:xfrm>
          <a:off x="5806042" y="2573520"/>
          <a:ext cx="5631451" cy="4069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39033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A0B55D-B54F-F740-BC54-04DF2BD3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9F5D068-783F-CF45-BB85-B0A720516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Que faire à la découverte ?</a:t>
            </a:r>
          </a:p>
          <a:p>
            <a:pPr lvl="1"/>
            <a:r>
              <a:rPr lang="fr-FR" b="1" dirty="0"/>
              <a:t>Y-a-t-il des signes cliniques ?</a:t>
            </a:r>
          </a:p>
          <a:p>
            <a:pPr marL="0" indent="0">
              <a:buNone/>
            </a:pPr>
            <a:r>
              <a:rPr lang="fr-FR" dirty="0"/>
              <a:t>	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70DEDE-231D-2E43-B7F0-62CFE448B121}"/>
              </a:ext>
            </a:extLst>
          </p:cNvPr>
          <p:cNvSpPr txBox="1"/>
          <p:nvPr/>
        </p:nvSpPr>
        <p:spPr>
          <a:xfrm>
            <a:off x="4916774" y="75850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63CEBACE-7B4F-404F-B256-A1E8FF0783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1040570"/>
              </p:ext>
            </p:extLst>
          </p:nvPr>
        </p:nvGraphicFramePr>
        <p:xfrm>
          <a:off x="5806042" y="2573520"/>
          <a:ext cx="5631451" cy="4069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Bouée 2">
            <a:extLst>
              <a:ext uri="{FF2B5EF4-FFF2-40B4-BE49-F238E27FC236}">
                <a16:creationId xmlns:a16="http://schemas.microsoft.com/office/drawing/2014/main" id="{D36E4EE2-2DC8-9149-B717-98B10B2D3E9D}"/>
              </a:ext>
            </a:extLst>
          </p:cNvPr>
          <p:cNvSpPr/>
          <p:nvPr/>
        </p:nvSpPr>
        <p:spPr>
          <a:xfrm>
            <a:off x="8799226" y="3537679"/>
            <a:ext cx="3392774" cy="3105565"/>
          </a:xfrm>
          <a:prstGeom prst="donut">
            <a:avLst>
              <a:gd name="adj" fmla="val 4163"/>
            </a:avLst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532853" y="2573520"/>
            <a:ext cx="767751" cy="652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94991" y="2129614"/>
            <a:ext cx="1543237" cy="140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849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B62A72-56BC-B844-B5AB-698852D11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myélome </a:t>
            </a:r>
            <a:r>
              <a:rPr lang="fr-FR" b="1" dirty="0"/>
              <a:t>symptomatique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44E2A0-B469-EF43-8258-873BE5BCD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76" y="2460280"/>
            <a:ext cx="11194953" cy="3962553"/>
          </a:xfrm>
        </p:spPr>
        <p:txBody>
          <a:bodyPr>
            <a:normAutofit/>
          </a:bodyPr>
          <a:lstStyle/>
          <a:p>
            <a:r>
              <a:rPr lang="fr-FR" dirty="0"/>
              <a:t>10% des hémopathies. </a:t>
            </a:r>
          </a:p>
          <a:p>
            <a:pPr lvl="1"/>
            <a:r>
              <a:rPr lang="fr-FR" dirty="0"/>
              <a:t>Hommes &gt; Femmes. &gt; 40 ans (âge moyen 65-70 ans)</a:t>
            </a:r>
          </a:p>
          <a:p>
            <a:pPr lvl="1"/>
            <a:r>
              <a:rPr lang="fr-FR" dirty="0"/>
              <a:t>2x plus fréquentes dans la population noire que dans les populations caucasiennes ou asiatiques</a:t>
            </a:r>
          </a:p>
          <a:p>
            <a:r>
              <a:rPr lang="fr-FR" dirty="0"/>
              <a:t>Cellule cancéreuse = plasmocyte médullaire</a:t>
            </a:r>
          </a:p>
          <a:p>
            <a:endParaRPr lang="fr-FR" dirty="0"/>
          </a:p>
          <a:p>
            <a:pPr marL="457200" lvl="1" indent="0">
              <a:buNone/>
            </a:pPr>
            <a:endParaRPr lang="fr-FR" dirty="0"/>
          </a:p>
          <a:p>
            <a:pPr lvl="1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08320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B62A72-56BC-B844-B5AB-698852D11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myélome </a:t>
            </a:r>
            <a:r>
              <a:rPr lang="fr-FR" b="1" dirty="0"/>
              <a:t>symptomatique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44E2A0-B469-EF43-8258-873BE5BCD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76" y="2460280"/>
            <a:ext cx="11194953" cy="3962553"/>
          </a:xfrm>
        </p:spPr>
        <p:txBody>
          <a:bodyPr>
            <a:normAutofit/>
          </a:bodyPr>
          <a:lstStyle/>
          <a:p>
            <a:r>
              <a:rPr lang="fr-FR" dirty="0"/>
              <a:t>10% des hémopathies. Hommes &gt; Femmes. &gt; 50 ans (âge moyen 65 ans)</a:t>
            </a:r>
          </a:p>
          <a:p>
            <a:r>
              <a:rPr lang="fr-FR" dirty="0"/>
              <a:t>Cellule cancéreuse = plasmocyte médullaire</a:t>
            </a:r>
          </a:p>
          <a:p>
            <a:endParaRPr lang="fr-FR" dirty="0"/>
          </a:p>
          <a:p>
            <a:pPr>
              <a:buFont typeface="+mj-lt"/>
              <a:buAutoNum type="arabicPeriod"/>
            </a:pPr>
            <a:r>
              <a:rPr lang="fr-FR" dirty="0"/>
              <a:t>Pic monoclonal persistant : </a:t>
            </a:r>
            <a:r>
              <a:rPr lang="fr-FR" dirty="0" err="1"/>
              <a:t>IgG</a:t>
            </a:r>
            <a:r>
              <a:rPr lang="fr-FR" dirty="0"/>
              <a:t> (60%) ou </a:t>
            </a:r>
            <a:r>
              <a:rPr lang="fr-FR" dirty="0" err="1"/>
              <a:t>IgA</a:t>
            </a:r>
            <a:r>
              <a:rPr lang="fr-FR" dirty="0"/>
              <a:t> (20%) ou chaine légère (19%)</a:t>
            </a:r>
          </a:p>
          <a:p>
            <a:pPr lvl="1"/>
            <a:r>
              <a:rPr lang="fr-FR" dirty="0"/>
              <a:t>Taille du pic non déterminante mais </a:t>
            </a:r>
            <a:r>
              <a:rPr lang="fr-FR" b="1" dirty="0"/>
              <a:t>souvent &gt; 30g/L</a:t>
            </a:r>
          </a:p>
          <a:p>
            <a:pPr lvl="1"/>
            <a:r>
              <a:rPr lang="fr-FR" dirty="0"/>
              <a:t>Déséquilibre kappa/lambda</a:t>
            </a:r>
          </a:p>
          <a:p>
            <a:pPr lvl="1"/>
            <a:r>
              <a:rPr lang="fr-FR" dirty="0"/>
              <a:t>+/- protéinurie &gt; 500mg/24h (BJ +)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5998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B62A72-56BC-B844-B5AB-698852D11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myélome </a:t>
            </a:r>
            <a:r>
              <a:rPr lang="fr-FR" b="1" dirty="0"/>
              <a:t>symptomatique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44E2A0-B469-EF43-8258-873BE5BCD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76" y="2460280"/>
            <a:ext cx="11194953" cy="3962553"/>
          </a:xfrm>
        </p:spPr>
        <p:txBody>
          <a:bodyPr>
            <a:normAutofit/>
          </a:bodyPr>
          <a:lstStyle/>
          <a:p>
            <a:r>
              <a:rPr lang="fr-FR" dirty="0"/>
              <a:t>10% des hémopathies. Hommes &gt; Femmes. &gt; 50 ans (âge moyen 65 ans)</a:t>
            </a:r>
          </a:p>
          <a:p>
            <a:r>
              <a:rPr lang="fr-FR" dirty="0"/>
              <a:t>Cellule cancéreuse = plasmocyte médullaire</a:t>
            </a:r>
          </a:p>
          <a:p>
            <a:endParaRPr lang="fr-FR" dirty="0"/>
          </a:p>
          <a:p>
            <a:pPr>
              <a:buFont typeface="+mj-lt"/>
              <a:buAutoNum type="arabicPeriod"/>
            </a:pPr>
            <a:r>
              <a:rPr lang="fr-FR" dirty="0"/>
              <a:t>Pic monoclonal persistant : </a:t>
            </a:r>
            <a:r>
              <a:rPr lang="fr-FR" dirty="0" err="1"/>
              <a:t>IgG</a:t>
            </a:r>
            <a:r>
              <a:rPr lang="fr-FR" dirty="0"/>
              <a:t> (60%) ou </a:t>
            </a:r>
            <a:r>
              <a:rPr lang="fr-FR" dirty="0" err="1"/>
              <a:t>IgA</a:t>
            </a:r>
            <a:r>
              <a:rPr lang="fr-FR" dirty="0"/>
              <a:t> (20%) ou chaine légère (19%)</a:t>
            </a:r>
          </a:p>
          <a:p>
            <a:pPr lvl="1"/>
            <a:r>
              <a:rPr lang="fr-FR" dirty="0"/>
              <a:t>Taille du pic non déterminante mais souvent &gt; 30g/L</a:t>
            </a:r>
          </a:p>
          <a:p>
            <a:pPr lvl="1"/>
            <a:r>
              <a:rPr lang="fr-FR" dirty="0"/>
              <a:t>Déséquilibre kappa/lambda</a:t>
            </a:r>
          </a:p>
          <a:p>
            <a:pPr lvl="1"/>
            <a:r>
              <a:rPr lang="fr-FR" dirty="0"/>
              <a:t>+/- protéinurie &gt; 500mg/24h (BJ +)</a:t>
            </a:r>
          </a:p>
          <a:p>
            <a:pPr lvl="1"/>
            <a:endParaRPr lang="fr-FR" dirty="0"/>
          </a:p>
          <a:p>
            <a:pPr>
              <a:buFont typeface="+mj-lt"/>
              <a:buAutoNum type="arabicPeriod"/>
            </a:pPr>
            <a:r>
              <a:rPr lang="fr-FR" dirty="0" err="1"/>
              <a:t>Plasmocytose</a:t>
            </a:r>
            <a:r>
              <a:rPr lang="fr-FR" dirty="0"/>
              <a:t> médullaire &gt; 10%</a:t>
            </a:r>
          </a:p>
          <a:p>
            <a:pPr lvl="1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67564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B62A72-56BC-B844-B5AB-698852D11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myélome </a:t>
            </a:r>
            <a:r>
              <a:rPr lang="fr-FR" b="1" dirty="0"/>
              <a:t>symptomatique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44E2A0-B469-EF43-8258-873BE5BCD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76" y="2460280"/>
            <a:ext cx="11194953" cy="3962553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 startAt="3"/>
            </a:pPr>
            <a:r>
              <a:rPr lang="fr-FR" dirty="0"/>
              <a:t>Au moins une atteinte d’organe ou de tissus : </a:t>
            </a:r>
          </a:p>
          <a:p>
            <a:pPr marL="457200" lvl="1" indent="0">
              <a:buNone/>
            </a:pPr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710" y="2460280"/>
            <a:ext cx="392658" cy="35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4065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B62A72-56BC-B844-B5AB-698852D11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myélome </a:t>
            </a:r>
            <a:r>
              <a:rPr lang="fr-FR" b="1" dirty="0"/>
              <a:t>symptomatique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44E2A0-B469-EF43-8258-873BE5BCD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76" y="2460280"/>
            <a:ext cx="11194953" cy="3962553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 startAt="3"/>
            </a:pPr>
            <a:r>
              <a:rPr lang="fr-FR" dirty="0"/>
              <a:t>Au moins une atteinte d’organe ou de tissus : </a:t>
            </a:r>
          </a:p>
          <a:p>
            <a:pPr lvl="1"/>
            <a:r>
              <a:rPr lang="fr-FR" dirty="0"/>
              <a:t>CRAB</a:t>
            </a:r>
          </a:p>
          <a:p>
            <a:pPr lvl="2"/>
            <a:r>
              <a:rPr lang="fr-FR" b="1" dirty="0" err="1"/>
              <a:t>Hyper</a:t>
            </a:r>
            <a:r>
              <a:rPr lang="fr-FR" b="1" u="sng" dirty="0" err="1"/>
              <a:t>C</a:t>
            </a:r>
            <a:r>
              <a:rPr lang="fr-FR" b="1" dirty="0" err="1"/>
              <a:t>alcémie</a:t>
            </a:r>
            <a:r>
              <a:rPr lang="fr-FR" b="1" dirty="0"/>
              <a:t> </a:t>
            </a:r>
            <a:r>
              <a:rPr lang="fr-FR" dirty="0"/>
              <a:t>&gt; 2,75 </a:t>
            </a:r>
            <a:r>
              <a:rPr lang="fr-FR" dirty="0" err="1"/>
              <a:t>mmol</a:t>
            </a:r>
            <a:r>
              <a:rPr lang="fr-FR" dirty="0"/>
              <a:t>/L ou &gt; 0,25 de la norme sup.   </a:t>
            </a: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45%</a:t>
            </a:r>
          </a:p>
          <a:p>
            <a:pPr lvl="2"/>
            <a:r>
              <a:rPr lang="fr-FR" b="1" dirty="0"/>
              <a:t>Insuffisance </a:t>
            </a:r>
            <a:r>
              <a:rPr lang="fr-FR" b="1" u="sng" dirty="0"/>
              <a:t>R</a:t>
            </a:r>
            <a:r>
              <a:rPr lang="fr-FR" b="1" dirty="0"/>
              <a:t>énale </a:t>
            </a:r>
            <a:r>
              <a:rPr lang="fr-FR" dirty="0"/>
              <a:t>&lt; 40 </a:t>
            </a:r>
            <a:r>
              <a:rPr lang="fr-FR" dirty="0" err="1"/>
              <a:t>mL</a:t>
            </a:r>
            <a:r>
              <a:rPr lang="fr-FR" dirty="0"/>
              <a:t>/min ou </a:t>
            </a:r>
            <a:r>
              <a:rPr lang="fr-FR" dirty="0" err="1"/>
              <a:t>creat</a:t>
            </a:r>
            <a:r>
              <a:rPr lang="fr-FR" dirty="0"/>
              <a:t> &gt; 177umol/L.    </a:t>
            </a: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20%</a:t>
            </a:r>
            <a:endParaRPr lang="fr-FR" sz="3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lvl="2"/>
            <a:r>
              <a:rPr lang="fr-FR" b="1" u="sng" dirty="0"/>
              <a:t>A</a:t>
            </a:r>
            <a:r>
              <a:rPr lang="fr-FR" b="1" dirty="0"/>
              <a:t>némie</a:t>
            </a:r>
            <a:r>
              <a:rPr lang="fr-FR" dirty="0"/>
              <a:t> : Hb &lt; 10 g/</a:t>
            </a:r>
            <a:r>
              <a:rPr lang="fr-FR" dirty="0" err="1"/>
              <a:t>dL</a:t>
            </a:r>
            <a:r>
              <a:rPr lang="fr-FR" dirty="0"/>
              <a:t>  ou &lt; 2g/</a:t>
            </a:r>
            <a:r>
              <a:rPr lang="fr-FR" dirty="0" err="1"/>
              <a:t>dL</a:t>
            </a:r>
            <a:r>
              <a:rPr lang="fr-FR" dirty="0"/>
              <a:t> à la normale.    </a:t>
            </a: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65-75%</a:t>
            </a:r>
          </a:p>
          <a:p>
            <a:pPr lvl="2"/>
            <a:r>
              <a:rPr lang="fr-FR" b="1" dirty="0"/>
              <a:t>Atteinte osseuse (</a:t>
            </a:r>
            <a:r>
              <a:rPr lang="fr-FR" b="1" u="sng" dirty="0" err="1"/>
              <a:t>B</a:t>
            </a:r>
            <a:r>
              <a:rPr lang="fr-FR" b="1" dirty="0" err="1"/>
              <a:t>ones</a:t>
            </a:r>
            <a:r>
              <a:rPr lang="fr-FR" b="1" dirty="0"/>
              <a:t>) </a:t>
            </a:r>
            <a:r>
              <a:rPr lang="fr-FR" dirty="0"/>
              <a:t>: douleurs, fractures pathologiques (TV++)  =&gt; Scanner – IRM - TEP</a:t>
            </a: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.  60%</a:t>
            </a:r>
          </a:p>
          <a:p>
            <a:pPr marL="457200" lvl="1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F6FE836-03DD-9B4F-9605-2F26622D5BFE}"/>
              </a:ext>
            </a:extLst>
          </p:cNvPr>
          <p:cNvSpPr txBox="1">
            <a:spLocks/>
          </p:cNvSpPr>
          <p:nvPr/>
        </p:nvSpPr>
        <p:spPr>
          <a:xfrm>
            <a:off x="8670025" y="2760084"/>
            <a:ext cx="3521975" cy="1573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err="1"/>
              <a:t>SLiM</a:t>
            </a:r>
            <a:r>
              <a:rPr lang="fr-FR" sz="1600" dirty="0"/>
              <a:t>-CRAB :</a:t>
            </a:r>
          </a:p>
          <a:p>
            <a:pPr lvl="1"/>
            <a:r>
              <a:rPr lang="fr-FR" sz="1400" dirty="0" err="1"/>
              <a:t>Plasmo</a:t>
            </a:r>
            <a:r>
              <a:rPr lang="fr-FR" sz="1400" dirty="0"/>
              <a:t> </a:t>
            </a:r>
            <a:r>
              <a:rPr lang="fr-FR" sz="1400" dirty="0" err="1"/>
              <a:t>med</a:t>
            </a:r>
            <a:r>
              <a:rPr lang="fr-FR" sz="1400" dirty="0"/>
              <a:t> &gt; 60% (</a:t>
            </a:r>
            <a:r>
              <a:rPr lang="fr-FR" sz="1400" b="1" u="sng" dirty="0" err="1"/>
              <a:t>S</a:t>
            </a:r>
            <a:r>
              <a:rPr lang="fr-FR" sz="1400" b="1" dirty="0" err="1"/>
              <a:t>ixty</a:t>
            </a:r>
            <a:r>
              <a:rPr lang="fr-FR" sz="1400" dirty="0"/>
              <a:t>)</a:t>
            </a:r>
          </a:p>
          <a:p>
            <a:pPr lvl="1"/>
            <a:r>
              <a:rPr lang="fr-FR" sz="1400" dirty="0"/>
              <a:t>Ratio CLL &gt; 100 </a:t>
            </a:r>
            <a:r>
              <a:rPr lang="fr-FR" sz="1400" b="1" dirty="0"/>
              <a:t>(</a:t>
            </a:r>
            <a:r>
              <a:rPr lang="fr-FR" sz="1400" b="1" u="sng" dirty="0"/>
              <a:t>Li</a:t>
            </a:r>
            <a:r>
              <a:rPr lang="fr-FR" sz="1400" b="1" dirty="0"/>
              <a:t>ght </a:t>
            </a:r>
            <a:r>
              <a:rPr lang="fr-FR" sz="1400" b="1" dirty="0" err="1"/>
              <a:t>Chains</a:t>
            </a:r>
            <a:r>
              <a:rPr lang="fr-FR" sz="1400" b="1" dirty="0"/>
              <a:t>)</a:t>
            </a:r>
          </a:p>
          <a:p>
            <a:pPr lvl="1"/>
            <a:r>
              <a:rPr lang="fr-FR" sz="1400" dirty="0"/>
              <a:t>Lésion focale </a:t>
            </a:r>
            <a:r>
              <a:rPr lang="fr-FR" sz="1400" b="1" u="sng" dirty="0"/>
              <a:t>M</a:t>
            </a:r>
            <a:r>
              <a:rPr lang="fr-FR" sz="1400" b="1" dirty="0"/>
              <a:t>RI</a:t>
            </a:r>
            <a:r>
              <a:rPr lang="fr-FR" sz="1400" dirty="0"/>
              <a:t> &gt; 5 mm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710" y="2460280"/>
            <a:ext cx="392658" cy="35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0992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B62A72-56BC-B844-B5AB-698852D11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myélome </a:t>
            </a:r>
            <a:r>
              <a:rPr lang="fr-FR" b="1" dirty="0"/>
              <a:t>symptomatique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44E2A0-B469-EF43-8258-873BE5BCD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76" y="2460280"/>
            <a:ext cx="11194953" cy="3962553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 startAt="3"/>
            </a:pPr>
            <a:r>
              <a:rPr lang="fr-FR" dirty="0"/>
              <a:t>Au moins une atteinte d’organe ou de tissus : </a:t>
            </a:r>
          </a:p>
          <a:p>
            <a:pPr lvl="1"/>
            <a:r>
              <a:rPr lang="fr-FR" dirty="0"/>
              <a:t>CRAB</a:t>
            </a:r>
          </a:p>
          <a:p>
            <a:pPr lvl="2"/>
            <a:r>
              <a:rPr lang="fr-FR" b="1" dirty="0" err="1"/>
              <a:t>Hyper</a:t>
            </a:r>
            <a:r>
              <a:rPr lang="fr-FR" b="1" u="sng" dirty="0" err="1"/>
              <a:t>C</a:t>
            </a:r>
            <a:r>
              <a:rPr lang="fr-FR" b="1" dirty="0" err="1"/>
              <a:t>alcémie</a:t>
            </a:r>
            <a:r>
              <a:rPr lang="fr-FR" b="1" dirty="0"/>
              <a:t> </a:t>
            </a:r>
            <a:r>
              <a:rPr lang="fr-FR" dirty="0"/>
              <a:t>&gt; 2,75 </a:t>
            </a:r>
            <a:r>
              <a:rPr lang="fr-FR" dirty="0" err="1"/>
              <a:t>mmol</a:t>
            </a:r>
            <a:r>
              <a:rPr lang="fr-FR" dirty="0"/>
              <a:t>/L ou &gt; 0,25 de la norme sup.   </a:t>
            </a: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45%</a:t>
            </a:r>
          </a:p>
          <a:p>
            <a:pPr lvl="2"/>
            <a:r>
              <a:rPr lang="fr-FR" b="1" dirty="0"/>
              <a:t>Insuffisance </a:t>
            </a:r>
            <a:r>
              <a:rPr lang="fr-FR" b="1" u="sng" dirty="0"/>
              <a:t>R</a:t>
            </a:r>
            <a:r>
              <a:rPr lang="fr-FR" b="1" dirty="0"/>
              <a:t>énale </a:t>
            </a:r>
            <a:r>
              <a:rPr lang="fr-FR" dirty="0"/>
              <a:t>&lt; 40 </a:t>
            </a:r>
            <a:r>
              <a:rPr lang="fr-FR" dirty="0" err="1"/>
              <a:t>mL</a:t>
            </a:r>
            <a:r>
              <a:rPr lang="fr-FR" dirty="0"/>
              <a:t>/min ou </a:t>
            </a:r>
            <a:r>
              <a:rPr lang="fr-FR" dirty="0" err="1"/>
              <a:t>creat</a:t>
            </a:r>
            <a:r>
              <a:rPr lang="fr-FR" dirty="0"/>
              <a:t> &gt; 177umol/L.    </a:t>
            </a: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20%</a:t>
            </a:r>
            <a:endParaRPr lang="fr-FR" sz="3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lvl="2"/>
            <a:r>
              <a:rPr lang="fr-FR" b="1" u="sng" dirty="0"/>
              <a:t>A</a:t>
            </a:r>
            <a:r>
              <a:rPr lang="fr-FR" b="1" dirty="0"/>
              <a:t>némie</a:t>
            </a:r>
            <a:r>
              <a:rPr lang="fr-FR" dirty="0"/>
              <a:t> : Hb &lt; 10 g/</a:t>
            </a:r>
            <a:r>
              <a:rPr lang="fr-FR" dirty="0" err="1"/>
              <a:t>dL</a:t>
            </a:r>
            <a:r>
              <a:rPr lang="fr-FR" dirty="0"/>
              <a:t>  ou &lt; 2g/</a:t>
            </a:r>
            <a:r>
              <a:rPr lang="fr-FR" dirty="0" err="1"/>
              <a:t>dL</a:t>
            </a:r>
            <a:r>
              <a:rPr lang="fr-FR" dirty="0"/>
              <a:t> à la normale.    </a:t>
            </a: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65-75%</a:t>
            </a:r>
          </a:p>
          <a:p>
            <a:pPr lvl="2"/>
            <a:r>
              <a:rPr lang="fr-FR" b="1" dirty="0"/>
              <a:t>Atteinte osseuse (</a:t>
            </a:r>
            <a:r>
              <a:rPr lang="fr-FR" b="1" u="sng" dirty="0" err="1"/>
              <a:t>B</a:t>
            </a:r>
            <a:r>
              <a:rPr lang="fr-FR" b="1" dirty="0" err="1"/>
              <a:t>ones</a:t>
            </a:r>
            <a:r>
              <a:rPr lang="fr-FR" b="1" dirty="0"/>
              <a:t>) </a:t>
            </a:r>
            <a:r>
              <a:rPr lang="fr-FR" dirty="0"/>
              <a:t>: douleurs, fractures pathologiques (TV++)  =&gt; Scanner – IRM - TEP</a:t>
            </a: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.  60%</a:t>
            </a:r>
          </a:p>
          <a:p>
            <a:pPr lvl="1"/>
            <a:r>
              <a:rPr lang="fr-FR" dirty="0"/>
              <a:t>AEG, syndrome hémorragique, infections à répétition</a:t>
            </a:r>
          </a:p>
          <a:p>
            <a:pPr lvl="1"/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710" y="2460280"/>
            <a:ext cx="392658" cy="358265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578C7A80-0FC6-AF4A-9EB3-74F1538E55A8}"/>
              </a:ext>
            </a:extLst>
          </p:cNvPr>
          <p:cNvSpPr txBox="1">
            <a:spLocks/>
          </p:cNvSpPr>
          <p:nvPr/>
        </p:nvSpPr>
        <p:spPr>
          <a:xfrm>
            <a:off x="8670025" y="2760084"/>
            <a:ext cx="3521975" cy="1573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err="1"/>
              <a:t>SLiM</a:t>
            </a:r>
            <a:r>
              <a:rPr lang="fr-FR" sz="1600" dirty="0"/>
              <a:t>-CRAB :</a:t>
            </a:r>
          </a:p>
          <a:p>
            <a:pPr lvl="1"/>
            <a:r>
              <a:rPr lang="fr-FR" sz="1400" dirty="0" err="1"/>
              <a:t>Plasmo</a:t>
            </a:r>
            <a:r>
              <a:rPr lang="fr-FR" sz="1400" dirty="0"/>
              <a:t> </a:t>
            </a:r>
            <a:r>
              <a:rPr lang="fr-FR" sz="1400" dirty="0" err="1"/>
              <a:t>med</a:t>
            </a:r>
            <a:r>
              <a:rPr lang="fr-FR" sz="1400" dirty="0"/>
              <a:t> &gt; 60% (</a:t>
            </a:r>
            <a:r>
              <a:rPr lang="fr-FR" sz="1400" b="1" u="sng" dirty="0" err="1"/>
              <a:t>S</a:t>
            </a:r>
            <a:r>
              <a:rPr lang="fr-FR" sz="1400" b="1" dirty="0" err="1"/>
              <a:t>ixty</a:t>
            </a:r>
            <a:r>
              <a:rPr lang="fr-FR" sz="1400" dirty="0"/>
              <a:t>)</a:t>
            </a:r>
          </a:p>
          <a:p>
            <a:pPr lvl="1"/>
            <a:r>
              <a:rPr lang="fr-FR" sz="1400" dirty="0"/>
              <a:t>Ratio CLL &gt; 100 </a:t>
            </a:r>
            <a:r>
              <a:rPr lang="fr-FR" sz="1400" b="1" dirty="0"/>
              <a:t>(</a:t>
            </a:r>
            <a:r>
              <a:rPr lang="fr-FR" sz="1400" b="1" u="sng" dirty="0"/>
              <a:t>Li</a:t>
            </a:r>
            <a:r>
              <a:rPr lang="fr-FR" sz="1400" b="1" dirty="0"/>
              <a:t>ght </a:t>
            </a:r>
            <a:r>
              <a:rPr lang="fr-FR" sz="1400" b="1" dirty="0" err="1"/>
              <a:t>Chains</a:t>
            </a:r>
            <a:r>
              <a:rPr lang="fr-FR" sz="1400" b="1" dirty="0"/>
              <a:t>)</a:t>
            </a:r>
          </a:p>
          <a:p>
            <a:pPr lvl="1"/>
            <a:r>
              <a:rPr lang="fr-FR" sz="1400" dirty="0"/>
              <a:t>Lésion focale </a:t>
            </a:r>
            <a:r>
              <a:rPr lang="fr-FR" sz="1400" b="1" u="sng" dirty="0"/>
              <a:t>M</a:t>
            </a:r>
            <a:r>
              <a:rPr lang="fr-FR" sz="1400" b="1" dirty="0"/>
              <a:t>RI</a:t>
            </a:r>
            <a:r>
              <a:rPr lang="fr-FR" sz="1400" dirty="0"/>
              <a:t> &gt; 5 mm</a:t>
            </a:r>
          </a:p>
        </p:txBody>
      </p:sp>
    </p:spTree>
    <p:extLst>
      <p:ext uri="{BB962C8B-B14F-4D97-AF65-F5344CB8AC3E}">
        <p14:creationId xmlns:p14="http://schemas.microsoft.com/office/powerpoint/2010/main" val="22299564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B62A72-56BC-B844-B5AB-698852D11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myélome </a:t>
            </a:r>
            <a:r>
              <a:rPr lang="fr-FR" b="1" dirty="0"/>
              <a:t>symptomatique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44E2A0-B469-EF43-8258-873BE5BCD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76" y="2460280"/>
            <a:ext cx="11194953" cy="3962553"/>
          </a:xfrm>
        </p:spPr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 startAt="3"/>
            </a:pPr>
            <a:r>
              <a:rPr lang="fr-FR" dirty="0"/>
              <a:t>Au moins une atteinte d’organe ou de tissus : </a:t>
            </a:r>
          </a:p>
          <a:p>
            <a:pPr lvl="1"/>
            <a:r>
              <a:rPr lang="fr-FR" dirty="0"/>
              <a:t>CRAB</a:t>
            </a:r>
          </a:p>
          <a:p>
            <a:pPr lvl="2"/>
            <a:r>
              <a:rPr lang="fr-FR" b="1" dirty="0" err="1"/>
              <a:t>Hyper</a:t>
            </a:r>
            <a:r>
              <a:rPr lang="fr-FR" b="1" u="sng" dirty="0" err="1"/>
              <a:t>C</a:t>
            </a:r>
            <a:r>
              <a:rPr lang="fr-FR" b="1" dirty="0" err="1"/>
              <a:t>alcémie</a:t>
            </a:r>
            <a:r>
              <a:rPr lang="fr-FR" b="1" dirty="0"/>
              <a:t> </a:t>
            </a:r>
            <a:r>
              <a:rPr lang="fr-FR" dirty="0"/>
              <a:t>&gt; 2,75 </a:t>
            </a:r>
            <a:r>
              <a:rPr lang="fr-FR" dirty="0" err="1"/>
              <a:t>mmol</a:t>
            </a:r>
            <a:r>
              <a:rPr lang="fr-FR" dirty="0"/>
              <a:t>/L ou &gt; 0,25 de la norme sup.   </a:t>
            </a: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45%</a:t>
            </a:r>
          </a:p>
          <a:p>
            <a:pPr lvl="2"/>
            <a:r>
              <a:rPr lang="fr-FR" b="1" dirty="0"/>
              <a:t>Insuffisance </a:t>
            </a:r>
            <a:r>
              <a:rPr lang="fr-FR" b="1" u="sng" dirty="0"/>
              <a:t>R</a:t>
            </a:r>
            <a:r>
              <a:rPr lang="fr-FR" b="1" dirty="0"/>
              <a:t>énale </a:t>
            </a:r>
            <a:r>
              <a:rPr lang="fr-FR" dirty="0"/>
              <a:t>&lt; 40 </a:t>
            </a:r>
            <a:r>
              <a:rPr lang="fr-FR" dirty="0" err="1"/>
              <a:t>mL</a:t>
            </a:r>
            <a:r>
              <a:rPr lang="fr-FR" dirty="0"/>
              <a:t>/min ou </a:t>
            </a:r>
            <a:r>
              <a:rPr lang="fr-FR" dirty="0" err="1"/>
              <a:t>creat</a:t>
            </a:r>
            <a:r>
              <a:rPr lang="fr-FR" dirty="0"/>
              <a:t> &gt; 177umol/L.    </a:t>
            </a: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20%</a:t>
            </a:r>
            <a:endParaRPr lang="fr-FR" sz="3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lvl="2"/>
            <a:r>
              <a:rPr lang="fr-FR" b="1" u="sng" dirty="0"/>
              <a:t>A</a:t>
            </a:r>
            <a:r>
              <a:rPr lang="fr-FR" b="1" dirty="0"/>
              <a:t>némie</a:t>
            </a:r>
            <a:r>
              <a:rPr lang="fr-FR" dirty="0"/>
              <a:t> : Hb &lt; 10 g/</a:t>
            </a:r>
            <a:r>
              <a:rPr lang="fr-FR" dirty="0" err="1"/>
              <a:t>dL</a:t>
            </a:r>
            <a:r>
              <a:rPr lang="fr-FR" dirty="0"/>
              <a:t>  ou &lt; 2g/</a:t>
            </a:r>
            <a:r>
              <a:rPr lang="fr-FR" dirty="0" err="1"/>
              <a:t>dL</a:t>
            </a:r>
            <a:r>
              <a:rPr lang="fr-FR" dirty="0"/>
              <a:t> à la normale.    </a:t>
            </a: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65-75%</a:t>
            </a:r>
          </a:p>
          <a:p>
            <a:pPr lvl="2"/>
            <a:r>
              <a:rPr lang="fr-FR" b="1" dirty="0"/>
              <a:t>Atteinte osseuse (</a:t>
            </a:r>
            <a:r>
              <a:rPr lang="fr-FR" b="1" u="sng" dirty="0" err="1"/>
              <a:t>B</a:t>
            </a:r>
            <a:r>
              <a:rPr lang="fr-FR" b="1" dirty="0" err="1"/>
              <a:t>ones</a:t>
            </a:r>
            <a:r>
              <a:rPr lang="fr-FR" b="1" dirty="0"/>
              <a:t>) </a:t>
            </a:r>
            <a:r>
              <a:rPr lang="fr-FR" dirty="0"/>
              <a:t>: douleurs, fractures pathologiques (TV++)  =&gt; scanner corps entier faible dose ; IRM ; TEP</a:t>
            </a: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.  60%</a:t>
            </a:r>
          </a:p>
          <a:p>
            <a:pPr lvl="1"/>
            <a:r>
              <a:rPr lang="fr-FR" dirty="0"/>
              <a:t>AEG, Syndrome anémique, syndrome hémorragique, infections à répétition</a:t>
            </a:r>
          </a:p>
          <a:p>
            <a:pPr lvl="1"/>
            <a:r>
              <a:rPr lang="fr-FR" dirty="0"/>
              <a:t>Autres : </a:t>
            </a:r>
          </a:p>
          <a:p>
            <a:pPr lvl="2"/>
            <a:r>
              <a:rPr lang="fr-FR" dirty="0"/>
              <a:t>Amylose : </a:t>
            </a:r>
            <a:r>
              <a:rPr lang="fr-FR" dirty="0" err="1"/>
              <a:t>macroglossie</a:t>
            </a:r>
            <a:r>
              <a:rPr lang="fr-FR" dirty="0"/>
              <a:t>, insuffisance cardiaque, insuffisance rénale, HTO, neuropathie </a:t>
            </a:r>
            <a:r>
              <a:rPr lang="fr-FR" dirty="0" err="1"/>
              <a:t>periph</a:t>
            </a:r>
            <a:r>
              <a:rPr lang="fr-FR" dirty="0"/>
              <a:t>, </a:t>
            </a:r>
          </a:p>
          <a:p>
            <a:pPr lvl="2"/>
            <a:r>
              <a:rPr lang="fr-FR" dirty="0"/>
              <a:t>Hyperviscosité : troubles visuels, confusion, insuffisance cardiaque, hémorragies muqueuses, vertiges, céphalées, AVC</a:t>
            </a:r>
          </a:p>
          <a:p>
            <a:pPr lvl="2"/>
            <a:r>
              <a:rPr lang="fr-FR" dirty="0"/>
              <a:t>Neuropathie,</a:t>
            </a:r>
          </a:p>
          <a:p>
            <a:pPr lvl="2"/>
            <a:r>
              <a:rPr lang="fr-FR" dirty="0"/>
              <a:t>TVP</a:t>
            </a:r>
          </a:p>
          <a:p>
            <a:pPr lvl="1"/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794" y="2391268"/>
            <a:ext cx="392658" cy="358265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4D2CA3A-891C-5A42-998A-36E8C92F5ED5}"/>
              </a:ext>
            </a:extLst>
          </p:cNvPr>
          <p:cNvSpPr txBox="1">
            <a:spLocks/>
          </p:cNvSpPr>
          <p:nvPr/>
        </p:nvSpPr>
        <p:spPr>
          <a:xfrm>
            <a:off x="8343598" y="2570400"/>
            <a:ext cx="3145536" cy="12267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err="1"/>
              <a:t>SLiM</a:t>
            </a:r>
            <a:r>
              <a:rPr lang="fr-FR" sz="1600" dirty="0"/>
              <a:t>-CRAB :</a:t>
            </a:r>
          </a:p>
          <a:p>
            <a:pPr lvl="1"/>
            <a:r>
              <a:rPr lang="fr-FR" sz="1400" dirty="0" err="1"/>
              <a:t>Plasmo</a:t>
            </a:r>
            <a:r>
              <a:rPr lang="fr-FR" sz="1400" dirty="0"/>
              <a:t> </a:t>
            </a:r>
            <a:r>
              <a:rPr lang="fr-FR" sz="1400" dirty="0" err="1"/>
              <a:t>med</a:t>
            </a:r>
            <a:r>
              <a:rPr lang="fr-FR" sz="1400" dirty="0"/>
              <a:t> &gt; 60% (</a:t>
            </a:r>
            <a:r>
              <a:rPr lang="fr-FR" sz="1400" b="1" u="sng" dirty="0" err="1"/>
              <a:t>S</a:t>
            </a:r>
            <a:r>
              <a:rPr lang="fr-FR" sz="1400" b="1" dirty="0" err="1"/>
              <a:t>ixty</a:t>
            </a:r>
            <a:r>
              <a:rPr lang="fr-FR" sz="1400" dirty="0"/>
              <a:t>)</a:t>
            </a:r>
          </a:p>
          <a:p>
            <a:pPr lvl="1"/>
            <a:r>
              <a:rPr lang="fr-FR" sz="1400" dirty="0"/>
              <a:t>Ratio CLL &gt; 100 </a:t>
            </a:r>
            <a:r>
              <a:rPr lang="fr-FR" sz="1400" b="1" dirty="0"/>
              <a:t>(</a:t>
            </a:r>
            <a:r>
              <a:rPr lang="fr-FR" sz="1400" b="1" u="sng" dirty="0"/>
              <a:t>Li</a:t>
            </a:r>
            <a:r>
              <a:rPr lang="fr-FR" sz="1400" b="1" dirty="0"/>
              <a:t>ght </a:t>
            </a:r>
            <a:r>
              <a:rPr lang="fr-FR" sz="1400" b="1" dirty="0" err="1"/>
              <a:t>Chains</a:t>
            </a:r>
            <a:r>
              <a:rPr lang="fr-FR" sz="1400" b="1" dirty="0"/>
              <a:t>)</a:t>
            </a:r>
          </a:p>
          <a:p>
            <a:pPr lvl="1"/>
            <a:r>
              <a:rPr lang="fr-FR" sz="1400" dirty="0"/>
              <a:t>Lésion focale </a:t>
            </a:r>
            <a:r>
              <a:rPr lang="fr-FR" sz="1400" b="1" u="sng" dirty="0"/>
              <a:t>M</a:t>
            </a:r>
            <a:r>
              <a:rPr lang="fr-FR" sz="1400" b="1" dirty="0"/>
              <a:t>RI</a:t>
            </a:r>
            <a:r>
              <a:rPr lang="fr-FR" sz="1400" dirty="0"/>
              <a:t> &gt; 5 mm</a:t>
            </a:r>
          </a:p>
        </p:txBody>
      </p:sp>
    </p:spTree>
    <p:extLst>
      <p:ext uri="{BB962C8B-B14F-4D97-AF65-F5344CB8AC3E}">
        <p14:creationId xmlns:p14="http://schemas.microsoft.com/office/powerpoint/2010/main" val="39753897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B62A72-56BC-B844-B5AB-698852D11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myélome </a:t>
            </a:r>
            <a:r>
              <a:rPr lang="fr-FR" b="1" dirty="0"/>
              <a:t>symptomatique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44E2A0-B469-EF43-8258-873BE5BCD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76" y="2460280"/>
            <a:ext cx="11194953" cy="3962553"/>
          </a:xfrm>
        </p:spPr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 startAt="3"/>
            </a:pPr>
            <a:r>
              <a:rPr lang="fr-FR" dirty="0"/>
              <a:t>Au moins une atteinte d’organe ou de tissus : </a:t>
            </a:r>
          </a:p>
          <a:p>
            <a:pPr lvl="1"/>
            <a:r>
              <a:rPr lang="fr-FR" dirty="0"/>
              <a:t>CRAB</a:t>
            </a:r>
          </a:p>
          <a:p>
            <a:pPr lvl="2"/>
            <a:r>
              <a:rPr lang="fr-FR" b="1" dirty="0" err="1"/>
              <a:t>Hyper</a:t>
            </a:r>
            <a:r>
              <a:rPr lang="fr-FR" b="1" u="sng" dirty="0" err="1"/>
              <a:t>C</a:t>
            </a:r>
            <a:r>
              <a:rPr lang="fr-FR" b="1" dirty="0" err="1"/>
              <a:t>alcémie</a:t>
            </a:r>
            <a:r>
              <a:rPr lang="fr-FR" b="1" dirty="0"/>
              <a:t> </a:t>
            </a:r>
            <a:r>
              <a:rPr lang="fr-FR" dirty="0"/>
              <a:t>&gt; 2,75 </a:t>
            </a:r>
            <a:r>
              <a:rPr lang="fr-FR" dirty="0" err="1"/>
              <a:t>mmol</a:t>
            </a:r>
            <a:r>
              <a:rPr lang="fr-FR" dirty="0"/>
              <a:t>/L ou &gt; 0,25 de la norme sup.   </a:t>
            </a: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45%</a:t>
            </a:r>
          </a:p>
          <a:p>
            <a:pPr lvl="2"/>
            <a:r>
              <a:rPr lang="fr-FR" b="1" dirty="0"/>
              <a:t>Insuffisance </a:t>
            </a:r>
            <a:r>
              <a:rPr lang="fr-FR" b="1" u="sng" dirty="0"/>
              <a:t>R</a:t>
            </a:r>
            <a:r>
              <a:rPr lang="fr-FR" b="1" dirty="0"/>
              <a:t>énale </a:t>
            </a:r>
            <a:r>
              <a:rPr lang="fr-FR" dirty="0"/>
              <a:t>&lt; 40 </a:t>
            </a:r>
            <a:r>
              <a:rPr lang="fr-FR" dirty="0" err="1"/>
              <a:t>mL</a:t>
            </a:r>
            <a:r>
              <a:rPr lang="fr-FR" dirty="0"/>
              <a:t>/min ou </a:t>
            </a:r>
            <a:r>
              <a:rPr lang="fr-FR" dirty="0" err="1"/>
              <a:t>creat</a:t>
            </a:r>
            <a:r>
              <a:rPr lang="fr-FR" dirty="0"/>
              <a:t> &gt; 177umol/L.    </a:t>
            </a: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20%</a:t>
            </a:r>
            <a:endParaRPr lang="fr-FR" sz="3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lvl="2"/>
            <a:r>
              <a:rPr lang="fr-FR" b="1" u="sng" dirty="0"/>
              <a:t>A</a:t>
            </a:r>
            <a:r>
              <a:rPr lang="fr-FR" b="1" dirty="0"/>
              <a:t>némie</a:t>
            </a:r>
            <a:r>
              <a:rPr lang="fr-FR" dirty="0"/>
              <a:t> : Hb &lt; 10 g/</a:t>
            </a:r>
            <a:r>
              <a:rPr lang="fr-FR" dirty="0" err="1"/>
              <a:t>dL</a:t>
            </a:r>
            <a:r>
              <a:rPr lang="fr-FR" dirty="0"/>
              <a:t>  ou &lt; 2g/</a:t>
            </a:r>
            <a:r>
              <a:rPr lang="fr-FR" dirty="0" err="1"/>
              <a:t>dL</a:t>
            </a:r>
            <a:r>
              <a:rPr lang="fr-FR" dirty="0"/>
              <a:t> à la normale.    </a:t>
            </a: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65-75%</a:t>
            </a:r>
          </a:p>
          <a:p>
            <a:pPr lvl="2"/>
            <a:r>
              <a:rPr lang="fr-FR" b="1" dirty="0"/>
              <a:t>Atteinte osseuse (</a:t>
            </a:r>
            <a:r>
              <a:rPr lang="fr-FR" b="1" u="sng" dirty="0" err="1"/>
              <a:t>B</a:t>
            </a:r>
            <a:r>
              <a:rPr lang="fr-FR" b="1" dirty="0" err="1"/>
              <a:t>ones</a:t>
            </a:r>
            <a:r>
              <a:rPr lang="fr-FR" b="1" dirty="0"/>
              <a:t>) </a:t>
            </a:r>
            <a:r>
              <a:rPr lang="fr-FR" dirty="0"/>
              <a:t>: douleurs, fractures pathologiques (TV++)  =&gt; scanner corps entier faible dose ; IRM ; TEP</a:t>
            </a:r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.  60%</a:t>
            </a:r>
          </a:p>
          <a:p>
            <a:pPr lvl="1"/>
            <a:r>
              <a:rPr lang="fr-FR" dirty="0"/>
              <a:t>AEG, Syndrome anémique, syndrome hémorragique, infections à répétition</a:t>
            </a:r>
          </a:p>
          <a:p>
            <a:pPr lvl="1"/>
            <a:r>
              <a:rPr lang="fr-FR" dirty="0"/>
              <a:t>Autres : </a:t>
            </a:r>
          </a:p>
          <a:p>
            <a:pPr lvl="2"/>
            <a:r>
              <a:rPr lang="fr-FR" dirty="0"/>
              <a:t>Amylose : </a:t>
            </a:r>
            <a:r>
              <a:rPr lang="fr-FR" dirty="0" err="1"/>
              <a:t>macroglossie</a:t>
            </a:r>
            <a:r>
              <a:rPr lang="fr-FR" dirty="0"/>
              <a:t>, insuffisance cardiaque, insuffisance rénale, HTO, neuropathie </a:t>
            </a:r>
            <a:r>
              <a:rPr lang="fr-FR" dirty="0" err="1"/>
              <a:t>periph</a:t>
            </a:r>
            <a:r>
              <a:rPr lang="fr-FR" dirty="0"/>
              <a:t>, </a:t>
            </a:r>
          </a:p>
          <a:p>
            <a:pPr lvl="2"/>
            <a:r>
              <a:rPr lang="fr-FR" dirty="0"/>
              <a:t>Hyperviscosité : troubles visuels, confusion, insuffisance cardiaque, hémorragies muqueuses, vertiges, céphalées, AVC</a:t>
            </a:r>
          </a:p>
          <a:p>
            <a:pPr lvl="2"/>
            <a:r>
              <a:rPr lang="fr-FR" dirty="0"/>
              <a:t>Neuropathie,</a:t>
            </a:r>
          </a:p>
          <a:p>
            <a:pPr lvl="2"/>
            <a:r>
              <a:rPr lang="fr-FR" dirty="0"/>
              <a:t>TVP</a:t>
            </a:r>
          </a:p>
          <a:p>
            <a:pPr lvl="1"/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794" y="2391268"/>
            <a:ext cx="392658" cy="358265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4D2CA3A-891C-5A42-998A-36E8C92F5ED5}"/>
              </a:ext>
            </a:extLst>
          </p:cNvPr>
          <p:cNvSpPr txBox="1">
            <a:spLocks/>
          </p:cNvSpPr>
          <p:nvPr/>
        </p:nvSpPr>
        <p:spPr>
          <a:xfrm>
            <a:off x="8343598" y="2570400"/>
            <a:ext cx="3145536" cy="12267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err="1"/>
              <a:t>SLiM</a:t>
            </a:r>
            <a:r>
              <a:rPr lang="fr-FR" sz="1600" dirty="0"/>
              <a:t>-CRAB :</a:t>
            </a:r>
          </a:p>
          <a:p>
            <a:pPr lvl="1"/>
            <a:r>
              <a:rPr lang="fr-FR" sz="1400" dirty="0" err="1"/>
              <a:t>Plasmo</a:t>
            </a:r>
            <a:r>
              <a:rPr lang="fr-FR" sz="1400" dirty="0"/>
              <a:t> </a:t>
            </a:r>
            <a:r>
              <a:rPr lang="fr-FR" sz="1400" dirty="0" err="1"/>
              <a:t>med</a:t>
            </a:r>
            <a:r>
              <a:rPr lang="fr-FR" sz="1400" dirty="0"/>
              <a:t> &gt; 60% (</a:t>
            </a:r>
            <a:r>
              <a:rPr lang="fr-FR" sz="1400" b="1" u="sng" dirty="0" err="1"/>
              <a:t>S</a:t>
            </a:r>
            <a:r>
              <a:rPr lang="fr-FR" sz="1400" b="1" dirty="0" err="1"/>
              <a:t>ixty</a:t>
            </a:r>
            <a:r>
              <a:rPr lang="fr-FR" sz="1400" dirty="0"/>
              <a:t>)</a:t>
            </a:r>
          </a:p>
          <a:p>
            <a:pPr lvl="1"/>
            <a:r>
              <a:rPr lang="fr-FR" sz="1400" dirty="0"/>
              <a:t>Ratio CLL &gt; 100 </a:t>
            </a:r>
            <a:r>
              <a:rPr lang="fr-FR" sz="1400" b="1" dirty="0"/>
              <a:t>(</a:t>
            </a:r>
            <a:r>
              <a:rPr lang="fr-FR" sz="1400" b="1" u="sng" dirty="0"/>
              <a:t>Li</a:t>
            </a:r>
            <a:r>
              <a:rPr lang="fr-FR" sz="1400" b="1" dirty="0"/>
              <a:t>ght </a:t>
            </a:r>
            <a:r>
              <a:rPr lang="fr-FR" sz="1400" b="1" dirty="0" err="1"/>
              <a:t>Chains</a:t>
            </a:r>
            <a:r>
              <a:rPr lang="fr-FR" sz="1400" b="1" dirty="0"/>
              <a:t>)</a:t>
            </a:r>
          </a:p>
          <a:p>
            <a:pPr lvl="1"/>
            <a:r>
              <a:rPr lang="fr-FR" sz="1400" dirty="0"/>
              <a:t>Lésion focale </a:t>
            </a:r>
            <a:r>
              <a:rPr lang="fr-FR" sz="1400" b="1" u="sng" dirty="0"/>
              <a:t>M</a:t>
            </a:r>
            <a:r>
              <a:rPr lang="fr-FR" sz="1400" b="1" dirty="0"/>
              <a:t>RI</a:t>
            </a:r>
            <a:r>
              <a:rPr lang="fr-FR" sz="1400" dirty="0"/>
              <a:t> &gt; 5 mm</a:t>
            </a:r>
          </a:p>
        </p:txBody>
      </p:sp>
      <p:sp>
        <p:nvSpPr>
          <p:cNvPr id="6" name="Cadre 5">
            <a:extLst>
              <a:ext uri="{FF2B5EF4-FFF2-40B4-BE49-F238E27FC236}">
                <a16:creationId xmlns:a16="http://schemas.microsoft.com/office/drawing/2014/main" id="{685D80B9-5187-0143-ADF8-5CBE493F793A}"/>
              </a:ext>
            </a:extLst>
          </p:cNvPr>
          <p:cNvSpPr/>
          <p:nvPr/>
        </p:nvSpPr>
        <p:spPr>
          <a:xfrm>
            <a:off x="771879" y="2599659"/>
            <a:ext cx="7429198" cy="1859043"/>
          </a:xfrm>
          <a:prstGeom prst="frame">
            <a:avLst>
              <a:gd name="adj1" fmla="val 6598"/>
            </a:avLst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9392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B62A72-56BC-B844-B5AB-698852D11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Maladie de </a:t>
            </a:r>
            <a:r>
              <a:rPr lang="fr-FR" dirty="0" err="1"/>
              <a:t>Waldenström</a:t>
            </a:r>
            <a:r>
              <a:rPr lang="fr-FR" dirty="0"/>
              <a:t> </a:t>
            </a:r>
            <a:r>
              <a:rPr lang="fr-FR" b="1" dirty="0"/>
              <a:t>symptomatique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44E2A0-B469-EF43-8258-873BE5BCD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76" y="2460280"/>
            <a:ext cx="11194953" cy="3962553"/>
          </a:xfrm>
        </p:spPr>
        <p:txBody>
          <a:bodyPr>
            <a:normAutofit/>
          </a:bodyPr>
          <a:lstStyle/>
          <a:p>
            <a:r>
              <a:rPr lang="fr-FR" dirty="0"/>
              <a:t>Rare, touche surtout les hommes de &gt; 50 ans</a:t>
            </a:r>
          </a:p>
          <a:p>
            <a:r>
              <a:rPr lang="fr-FR" dirty="0"/>
              <a:t>Cellule cancéreuse : lymphocyte B sécréteur </a:t>
            </a:r>
            <a:r>
              <a:rPr lang="fr-FR" dirty="0" err="1"/>
              <a:t>d’IgM</a:t>
            </a:r>
            <a:r>
              <a:rPr lang="fr-FR" dirty="0"/>
              <a:t> =&gt; lymphome NH</a:t>
            </a:r>
          </a:p>
          <a:p>
            <a:endParaRPr lang="fr-FR" dirty="0"/>
          </a:p>
          <a:p>
            <a:pPr>
              <a:buFont typeface="+mj-lt"/>
              <a:buAutoNum type="arabicPeriod"/>
            </a:pPr>
            <a:r>
              <a:rPr lang="fr-FR" dirty="0"/>
              <a:t>Pic </a:t>
            </a:r>
            <a:r>
              <a:rPr lang="fr-FR" dirty="0" err="1"/>
              <a:t>Ig</a:t>
            </a:r>
            <a:r>
              <a:rPr lang="fr-FR" b="1" dirty="0" err="1"/>
              <a:t>M</a:t>
            </a:r>
            <a:endParaRPr lang="fr-FR" b="1" dirty="0"/>
          </a:p>
          <a:p>
            <a:pPr>
              <a:buFont typeface="+mj-lt"/>
              <a:buAutoNum type="arabicPeriod"/>
            </a:pPr>
            <a:r>
              <a:rPr lang="fr-FR" dirty="0"/>
              <a:t>Infiltration médullaire </a:t>
            </a:r>
            <a:r>
              <a:rPr lang="fr-FR" dirty="0" err="1"/>
              <a:t>lymphoplasmocytaire</a:t>
            </a:r>
            <a:r>
              <a:rPr lang="fr-FR" dirty="0"/>
              <a:t>. Mutation MYD88</a:t>
            </a:r>
          </a:p>
          <a:p>
            <a:pPr>
              <a:buFont typeface="+mj-lt"/>
              <a:buAutoNum type="arabicPeriod"/>
            </a:pPr>
            <a:r>
              <a:rPr lang="fr-FR" dirty="0"/>
              <a:t>Signes cliniques : </a:t>
            </a:r>
          </a:p>
          <a:p>
            <a:pPr lvl="1"/>
            <a:r>
              <a:rPr lang="fr-FR" dirty="0"/>
              <a:t>Hyperviscosité +++ : flou visuel, hémorragies muqueuses, </a:t>
            </a:r>
            <a:r>
              <a:rPr lang="fr-FR" dirty="0" err="1"/>
              <a:t>cryoglobuline</a:t>
            </a:r>
            <a:r>
              <a:rPr lang="fr-FR" dirty="0"/>
              <a:t> (sd de Raynaud), Symptômes neurologiques, dyspnée, insuffisance cardiaque</a:t>
            </a:r>
          </a:p>
          <a:p>
            <a:pPr lvl="1"/>
            <a:r>
              <a:rPr lang="fr-FR" dirty="0"/>
              <a:t>Adénopathies, hépato-splénomégalie, sueurs nocturnes</a:t>
            </a:r>
          </a:p>
          <a:p>
            <a:pPr lvl="1"/>
            <a:r>
              <a:rPr lang="fr-FR" dirty="0"/>
              <a:t>CRAB : myélome à </a:t>
            </a:r>
            <a:r>
              <a:rPr lang="fr-FR" dirty="0" err="1"/>
              <a:t>IgM</a:t>
            </a:r>
            <a:r>
              <a:rPr lang="fr-FR" dirty="0"/>
              <a:t> : rare</a:t>
            </a:r>
          </a:p>
          <a:p>
            <a:endParaRPr lang="fr-FR" dirty="0"/>
          </a:p>
          <a:p>
            <a:endParaRPr lang="fr-FR" dirty="0"/>
          </a:p>
          <a:p>
            <a:pPr lvl="1"/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189" y="4441556"/>
            <a:ext cx="392658" cy="35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9896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08CF6F-9A1C-1E41-AC8B-2AA859AAA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MM / MW symptomatiques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8C47FE-255A-E14A-A942-2581BDAB4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23" y="2468032"/>
            <a:ext cx="3880341" cy="341630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fr-FR" dirty="0"/>
              <a:t>Pic monoclonal </a:t>
            </a:r>
          </a:p>
          <a:p>
            <a:pPr lvl="1"/>
            <a:r>
              <a:rPr lang="fr-FR" dirty="0"/>
              <a:t>&gt; 30 g/L</a:t>
            </a:r>
          </a:p>
          <a:p>
            <a:pPr lvl="1"/>
            <a:r>
              <a:rPr lang="fr-FR" dirty="0"/>
              <a:t>Protéinurie BJ &gt; 500 mg/24h</a:t>
            </a:r>
          </a:p>
          <a:p>
            <a:endParaRPr lang="fr-FR" dirty="0"/>
          </a:p>
          <a:p>
            <a:r>
              <a:rPr lang="fr-FR" dirty="0"/>
              <a:t>Clinique :</a:t>
            </a:r>
          </a:p>
          <a:p>
            <a:pPr lvl="1"/>
            <a:r>
              <a:rPr lang="fr-FR" dirty="0"/>
              <a:t>Pauvre MM (sauf os)</a:t>
            </a:r>
          </a:p>
          <a:p>
            <a:pPr lvl="1"/>
            <a:r>
              <a:rPr lang="fr-FR" dirty="0" err="1"/>
              <a:t>Hypervisco</a:t>
            </a:r>
            <a:r>
              <a:rPr lang="fr-FR" dirty="0"/>
              <a:t> MW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F5FEC88E-D28D-5248-9542-0F9BD65B6A65}"/>
              </a:ext>
            </a:extLst>
          </p:cNvPr>
          <p:cNvSpPr txBox="1">
            <a:spLocks/>
          </p:cNvSpPr>
          <p:nvPr/>
        </p:nvSpPr>
        <p:spPr>
          <a:xfrm>
            <a:off x="8449056" y="2468032"/>
            <a:ext cx="3307317" cy="3416300"/>
          </a:xfrm>
          <a:prstGeom prst="rect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Slim CRAB :</a:t>
            </a:r>
          </a:p>
          <a:p>
            <a:pPr lvl="1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Chaines légères</a:t>
            </a:r>
          </a:p>
          <a:p>
            <a:pPr lvl="2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Ratio &gt; 100</a:t>
            </a:r>
          </a:p>
          <a:p>
            <a:pPr lvl="1"/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Myélogramme</a:t>
            </a:r>
          </a:p>
          <a:p>
            <a:pPr lvl="2"/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Plasmo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&gt; 60%</a:t>
            </a:r>
          </a:p>
          <a:p>
            <a:pPr lvl="2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 10% + spt</a:t>
            </a:r>
          </a:p>
          <a:p>
            <a:pPr lvl="2"/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Plasmocytome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90F484B9-6E88-F94A-AC2C-6EF89C61D70C}"/>
              </a:ext>
            </a:extLst>
          </p:cNvPr>
          <p:cNvSpPr txBox="1">
            <a:spLocks/>
          </p:cNvSpPr>
          <p:nvPr/>
        </p:nvSpPr>
        <p:spPr>
          <a:xfrm>
            <a:off x="4808101" y="2468032"/>
            <a:ext cx="3307317" cy="341630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CRAB :</a:t>
            </a:r>
          </a:p>
          <a:p>
            <a:pPr lvl="1"/>
            <a:r>
              <a:rPr lang="fr-FR" dirty="0"/>
              <a:t>NFS</a:t>
            </a:r>
          </a:p>
          <a:p>
            <a:pPr lvl="1"/>
            <a:r>
              <a:rPr lang="fr-FR" dirty="0"/>
              <a:t>Calcémie</a:t>
            </a:r>
          </a:p>
          <a:p>
            <a:pPr lvl="1"/>
            <a:r>
              <a:rPr lang="fr-FR" dirty="0"/>
              <a:t>DFG</a:t>
            </a:r>
          </a:p>
          <a:p>
            <a:pPr lvl="1"/>
            <a:r>
              <a:rPr lang="fr-FR" dirty="0"/>
              <a:t>Scanner / IRM /TEP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84651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A0B55D-B54F-F740-BC54-04DF2BD3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9F5D068-783F-CF45-BB85-B0A720516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Que faire à la découverte ?</a:t>
            </a:r>
          </a:p>
          <a:p>
            <a:pPr lvl="1"/>
            <a:r>
              <a:rPr lang="fr-FR" dirty="0"/>
              <a:t>Y-a-t-il des signes cliniques ?  </a:t>
            </a:r>
            <a:r>
              <a:rPr lang="fr-FR" b="1" dirty="0">
                <a:solidFill>
                  <a:srgbClr val="92D050"/>
                </a:solidFill>
              </a:rPr>
              <a:t>OUI</a:t>
            </a:r>
          </a:p>
          <a:p>
            <a:pPr marL="0" indent="0">
              <a:buNone/>
            </a:pPr>
            <a:r>
              <a:rPr lang="fr-FR" dirty="0"/>
              <a:t>	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70DEDE-231D-2E43-B7F0-62CFE448B121}"/>
              </a:ext>
            </a:extLst>
          </p:cNvPr>
          <p:cNvSpPr txBox="1"/>
          <p:nvPr/>
        </p:nvSpPr>
        <p:spPr>
          <a:xfrm>
            <a:off x="4916774" y="75850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E656D941-F88F-1B44-A583-230531D7D097}"/>
              </a:ext>
            </a:extLst>
          </p:cNvPr>
          <p:cNvGraphicFramePr/>
          <p:nvPr/>
        </p:nvGraphicFramePr>
        <p:xfrm>
          <a:off x="3032862" y="7585023"/>
          <a:ext cx="5631451" cy="4069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lèche vers la droite 2">
            <a:extLst>
              <a:ext uri="{FF2B5EF4-FFF2-40B4-BE49-F238E27FC236}">
                <a16:creationId xmlns:a16="http://schemas.microsoft.com/office/drawing/2014/main" id="{0BDF8CA3-9E65-3E40-8D44-3CDCD6BB2CA4}"/>
              </a:ext>
            </a:extLst>
          </p:cNvPr>
          <p:cNvSpPr/>
          <p:nvPr/>
        </p:nvSpPr>
        <p:spPr>
          <a:xfrm>
            <a:off x="5435335" y="3013995"/>
            <a:ext cx="994495" cy="2998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B2D363-4FDF-5A46-A690-71DF37231E8A}"/>
              </a:ext>
            </a:extLst>
          </p:cNvPr>
          <p:cNvSpPr txBox="1"/>
          <p:nvPr/>
        </p:nvSpPr>
        <p:spPr>
          <a:xfrm>
            <a:off x="6527863" y="2969996"/>
            <a:ext cx="295306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b="1" dirty="0" err="1">
                <a:solidFill>
                  <a:srgbClr val="92D050"/>
                </a:solidFill>
              </a:rPr>
              <a:t>Onco</a:t>
            </a:r>
            <a:r>
              <a:rPr lang="fr-FR" b="1" dirty="0">
                <a:solidFill>
                  <a:srgbClr val="92D050"/>
                </a:solidFill>
              </a:rPr>
              <a:t>-hémato / </a:t>
            </a:r>
            <a:r>
              <a:rPr lang="fr-FR" b="1" dirty="0" err="1">
                <a:solidFill>
                  <a:srgbClr val="92D050"/>
                </a:solidFill>
              </a:rPr>
              <a:t>néphro</a:t>
            </a:r>
            <a:endParaRPr lang="fr-FR" b="1" dirty="0">
              <a:solidFill>
                <a:srgbClr val="92D050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2258" y="2637194"/>
            <a:ext cx="392658" cy="35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7304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A0B55D-B54F-F740-BC54-04DF2BD3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9F5D068-783F-CF45-BB85-B0A720516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Que faire à la découverte ?</a:t>
            </a:r>
          </a:p>
          <a:p>
            <a:pPr lvl="1"/>
            <a:r>
              <a:rPr lang="fr-FR" dirty="0"/>
              <a:t>Y-a-t-il des signes cliniques ?  </a:t>
            </a:r>
            <a:r>
              <a:rPr lang="fr-FR" b="1" dirty="0">
                <a:solidFill>
                  <a:srgbClr val="92D050"/>
                </a:solidFill>
              </a:rPr>
              <a:t>OUI</a:t>
            </a:r>
          </a:p>
          <a:p>
            <a:pPr marL="0" indent="0">
              <a:buNone/>
            </a:pPr>
            <a:r>
              <a:rPr lang="fr-FR" dirty="0"/>
              <a:t>	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70DEDE-231D-2E43-B7F0-62CFE448B121}"/>
              </a:ext>
            </a:extLst>
          </p:cNvPr>
          <p:cNvSpPr txBox="1"/>
          <p:nvPr/>
        </p:nvSpPr>
        <p:spPr>
          <a:xfrm>
            <a:off x="4916774" y="75850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E656D941-F88F-1B44-A583-230531D7D097}"/>
              </a:ext>
            </a:extLst>
          </p:cNvPr>
          <p:cNvGraphicFramePr/>
          <p:nvPr/>
        </p:nvGraphicFramePr>
        <p:xfrm>
          <a:off x="3032862" y="7585023"/>
          <a:ext cx="5631451" cy="4069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lèche vers la droite 2">
            <a:extLst>
              <a:ext uri="{FF2B5EF4-FFF2-40B4-BE49-F238E27FC236}">
                <a16:creationId xmlns:a16="http://schemas.microsoft.com/office/drawing/2014/main" id="{0BDF8CA3-9E65-3E40-8D44-3CDCD6BB2CA4}"/>
              </a:ext>
            </a:extLst>
          </p:cNvPr>
          <p:cNvSpPr/>
          <p:nvPr/>
        </p:nvSpPr>
        <p:spPr>
          <a:xfrm>
            <a:off x="5435335" y="3013995"/>
            <a:ext cx="994495" cy="2998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B2D363-4FDF-5A46-A690-71DF37231E8A}"/>
              </a:ext>
            </a:extLst>
          </p:cNvPr>
          <p:cNvSpPr txBox="1"/>
          <p:nvPr/>
        </p:nvSpPr>
        <p:spPr>
          <a:xfrm>
            <a:off x="6527863" y="2969996"/>
            <a:ext cx="295306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b="1" dirty="0" err="1">
                <a:solidFill>
                  <a:srgbClr val="92D050"/>
                </a:solidFill>
              </a:rPr>
              <a:t>Onco</a:t>
            </a:r>
            <a:r>
              <a:rPr lang="fr-FR" b="1" dirty="0">
                <a:solidFill>
                  <a:srgbClr val="92D050"/>
                </a:solidFill>
              </a:rPr>
              <a:t>-hémato / </a:t>
            </a:r>
            <a:r>
              <a:rPr lang="fr-FR" b="1" dirty="0" err="1">
                <a:solidFill>
                  <a:srgbClr val="92D050"/>
                </a:solidFill>
              </a:rPr>
              <a:t>néphro</a:t>
            </a:r>
            <a:endParaRPr lang="fr-FR" b="1" dirty="0">
              <a:solidFill>
                <a:srgbClr val="92D050"/>
              </a:solidFill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0FAAC705-F1BC-454A-898D-D21493FE1EFF}"/>
              </a:ext>
            </a:extLst>
          </p:cNvPr>
          <p:cNvSpPr txBox="1">
            <a:spLocks/>
          </p:cNvSpPr>
          <p:nvPr/>
        </p:nvSpPr>
        <p:spPr>
          <a:xfrm>
            <a:off x="6656345" y="3429000"/>
            <a:ext cx="5335786" cy="3211643"/>
          </a:xfrm>
          <a:prstGeom prst="rect">
            <a:avLst/>
          </a:prstGeom>
          <a:ln>
            <a:gradFill flip="none" rotWithShape="1">
              <a:gsLst>
                <a:gs pos="97994">
                  <a:schemeClr val="accent2"/>
                </a:gs>
                <a:gs pos="0">
                  <a:schemeClr val="accent3"/>
                </a:gs>
                <a:gs pos="55000">
                  <a:schemeClr val="accent3">
                    <a:lumMod val="20000"/>
                    <a:lumOff val="80000"/>
                  </a:schemeClr>
                </a:gs>
                <a:gs pos="45000">
                  <a:schemeClr val="accent3">
                    <a:lumMod val="20000"/>
                    <a:lumOff val="80000"/>
                  </a:schemeClr>
                </a:gs>
                <a:gs pos="73000">
                  <a:schemeClr val="accent2">
                    <a:lumMod val="40000"/>
                    <a:lumOff val="60000"/>
                    <a:alpha val="95000"/>
                  </a:schemeClr>
                </a:gs>
              </a:gsLst>
              <a:lin ang="5400000" scaled="1"/>
              <a:tileRect/>
            </a:gra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3"/>
              </a:buClr>
            </a:pPr>
            <a:r>
              <a:rPr lang="fr-FR" b="1" u="sng" dirty="0">
                <a:solidFill>
                  <a:schemeClr val="accent3"/>
                </a:solidFill>
              </a:rPr>
              <a:t>Traitement</a:t>
            </a:r>
            <a:r>
              <a:rPr lang="fr-FR" dirty="0"/>
              <a:t> :</a:t>
            </a:r>
          </a:p>
          <a:p>
            <a:pPr lvl="1">
              <a:buClr>
                <a:schemeClr val="accent3"/>
              </a:buClr>
            </a:pPr>
            <a:r>
              <a:rPr lang="fr-FR" dirty="0"/>
              <a:t>Intensif (&lt; 70 ans) : chimio + autogreffe</a:t>
            </a:r>
          </a:p>
          <a:p>
            <a:pPr lvl="1">
              <a:buClr>
                <a:schemeClr val="accent3"/>
              </a:buClr>
            </a:pPr>
            <a:r>
              <a:rPr lang="fr-FR" dirty="0"/>
              <a:t>Non intensif : </a:t>
            </a:r>
            <a:r>
              <a:rPr lang="fr-FR" dirty="0" err="1"/>
              <a:t>chimiottt</a:t>
            </a:r>
            <a:endParaRPr lang="fr-FR" dirty="0"/>
          </a:p>
          <a:p>
            <a:pPr lvl="1">
              <a:buClr>
                <a:schemeClr val="accent3"/>
              </a:buClr>
            </a:pPr>
            <a:endParaRPr lang="fr-FR" dirty="0"/>
          </a:p>
          <a:p>
            <a:pPr lvl="1"/>
            <a:r>
              <a:rPr lang="fr-FR" dirty="0"/>
              <a:t>Plateau +/- long (pic stable ou </a:t>
            </a:r>
            <a:r>
              <a:rPr lang="fr-FR" dirty="0" err="1"/>
              <a:t>indosable</a:t>
            </a:r>
            <a:r>
              <a:rPr lang="fr-FR" dirty="0"/>
              <a:t>) : </a:t>
            </a:r>
            <a:r>
              <a:rPr lang="fr-FR" dirty="0" err="1"/>
              <a:t>arret</a:t>
            </a:r>
            <a:r>
              <a:rPr lang="fr-FR" dirty="0"/>
              <a:t> ttt ou maintenance</a:t>
            </a:r>
          </a:p>
          <a:p>
            <a:pPr lvl="1"/>
            <a:r>
              <a:rPr lang="fr-FR" dirty="0"/>
              <a:t>Rechute</a:t>
            </a:r>
          </a:p>
          <a:p>
            <a:pPr lvl="1"/>
            <a:endParaRPr lang="fr-FR" dirty="0"/>
          </a:p>
          <a:p>
            <a:pPr lvl="1">
              <a:buClr>
                <a:srgbClr val="0070C0"/>
              </a:buClr>
            </a:pPr>
            <a:r>
              <a:rPr lang="fr-FR" dirty="0"/>
              <a:t>Nouvelles molécules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2258" y="2637194"/>
            <a:ext cx="392658" cy="35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9934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A0B55D-B54F-F740-BC54-04DF2BD3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9F5D068-783F-CF45-BB85-B0A720516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Que faire à la découverte ?</a:t>
            </a:r>
          </a:p>
          <a:p>
            <a:pPr lvl="1"/>
            <a:r>
              <a:rPr lang="fr-FR" dirty="0"/>
              <a:t>Y-a-t-il des signes cliniques ?    </a:t>
            </a:r>
            <a:r>
              <a:rPr lang="fr-FR" b="1" dirty="0">
                <a:solidFill>
                  <a:srgbClr val="92D050"/>
                </a:solidFill>
              </a:rPr>
              <a:t>NON</a:t>
            </a:r>
          </a:p>
          <a:p>
            <a:pPr marL="0" indent="0">
              <a:buNone/>
            </a:pPr>
            <a:r>
              <a:rPr lang="fr-FR" dirty="0"/>
              <a:t>	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70DEDE-231D-2E43-B7F0-62CFE448B121}"/>
              </a:ext>
            </a:extLst>
          </p:cNvPr>
          <p:cNvSpPr txBox="1"/>
          <p:nvPr/>
        </p:nvSpPr>
        <p:spPr>
          <a:xfrm>
            <a:off x="4916774" y="75850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E656D941-F88F-1B44-A583-230531D7D097}"/>
              </a:ext>
            </a:extLst>
          </p:cNvPr>
          <p:cNvGraphicFramePr/>
          <p:nvPr/>
        </p:nvGraphicFramePr>
        <p:xfrm>
          <a:off x="3032862" y="7585023"/>
          <a:ext cx="5631451" cy="4069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E656D941-F88F-1B44-A583-230531D7D0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3230307"/>
              </p:ext>
            </p:extLst>
          </p:nvPr>
        </p:nvGraphicFramePr>
        <p:xfrm>
          <a:off x="5405594" y="2788275"/>
          <a:ext cx="5631451" cy="4069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06262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A0B55D-B54F-F740-BC54-04DF2BD3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9F5D068-783F-CF45-BB85-B0A720516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Que faire à la découverte ?</a:t>
            </a:r>
          </a:p>
          <a:p>
            <a:pPr lvl="1"/>
            <a:r>
              <a:rPr lang="fr-FR" dirty="0"/>
              <a:t>Y-a-t-il des signes cliniques ?    </a:t>
            </a:r>
            <a:r>
              <a:rPr lang="fr-FR" b="1" dirty="0">
                <a:solidFill>
                  <a:srgbClr val="92D050"/>
                </a:solidFill>
              </a:rPr>
              <a:t>NON</a:t>
            </a:r>
          </a:p>
          <a:p>
            <a:pPr marL="0" indent="0">
              <a:buNone/>
            </a:pPr>
            <a:r>
              <a:rPr lang="fr-FR" dirty="0"/>
              <a:t>	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70DEDE-231D-2E43-B7F0-62CFE448B121}"/>
              </a:ext>
            </a:extLst>
          </p:cNvPr>
          <p:cNvSpPr txBox="1"/>
          <p:nvPr/>
        </p:nvSpPr>
        <p:spPr>
          <a:xfrm>
            <a:off x="4916774" y="75850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E656D941-F88F-1B44-A583-230531D7D0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3230307"/>
              </p:ext>
            </p:extLst>
          </p:nvPr>
        </p:nvGraphicFramePr>
        <p:xfrm>
          <a:off x="5405594" y="2788275"/>
          <a:ext cx="5631451" cy="4069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roix 2"/>
          <p:cNvSpPr/>
          <p:nvPr/>
        </p:nvSpPr>
        <p:spPr>
          <a:xfrm rot="2718856">
            <a:off x="9233441" y="4401415"/>
            <a:ext cx="1894635" cy="1904495"/>
          </a:xfrm>
          <a:prstGeom prst="plus">
            <a:avLst>
              <a:gd name="adj" fmla="val 43118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58014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A0B55D-B54F-F740-BC54-04DF2BD3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9F5D068-783F-CF45-BB85-B0A720516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Que faire à la découverte ?</a:t>
            </a:r>
          </a:p>
          <a:p>
            <a:pPr lvl="1"/>
            <a:r>
              <a:rPr lang="fr-FR" dirty="0"/>
              <a:t>Y-a-t-il des signes cliniques ?</a:t>
            </a:r>
          </a:p>
          <a:p>
            <a:pPr lvl="1"/>
            <a:r>
              <a:rPr lang="fr-FR" b="1" dirty="0"/>
              <a:t>Quand faire un myélogramme ?</a:t>
            </a:r>
          </a:p>
          <a:p>
            <a:pPr marL="0" indent="0">
              <a:buNone/>
            </a:pPr>
            <a:r>
              <a:rPr lang="fr-FR" dirty="0"/>
              <a:t>	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70DEDE-231D-2E43-B7F0-62CFE448B121}"/>
              </a:ext>
            </a:extLst>
          </p:cNvPr>
          <p:cNvSpPr txBox="1"/>
          <p:nvPr/>
        </p:nvSpPr>
        <p:spPr>
          <a:xfrm>
            <a:off x="4916774" y="75850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E656D941-F88F-1B44-A583-230531D7D0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9229086"/>
              </p:ext>
            </p:extLst>
          </p:nvPr>
        </p:nvGraphicFramePr>
        <p:xfrm>
          <a:off x="5405594" y="2788275"/>
          <a:ext cx="5631451" cy="4069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Bouée 2">
            <a:extLst>
              <a:ext uri="{FF2B5EF4-FFF2-40B4-BE49-F238E27FC236}">
                <a16:creationId xmlns:a16="http://schemas.microsoft.com/office/drawing/2014/main" id="{577B0BB2-72AA-8544-BB67-492DAC4277C4}"/>
              </a:ext>
            </a:extLst>
          </p:cNvPr>
          <p:cNvSpPr/>
          <p:nvPr/>
        </p:nvSpPr>
        <p:spPr>
          <a:xfrm>
            <a:off x="5009139" y="5123581"/>
            <a:ext cx="4676931" cy="1521502"/>
          </a:xfrm>
          <a:prstGeom prst="donut">
            <a:avLst>
              <a:gd name="adj" fmla="val 3748"/>
            </a:avLst>
          </a:prstGeom>
          <a:solidFill>
            <a:srgbClr val="FFC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2880854" y="4959679"/>
            <a:ext cx="1930058" cy="1591992"/>
          </a:xfrm>
          <a:prstGeom prst="rect">
            <a:avLst/>
          </a:prstGeom>
        </p:spPr>
      </p:pic>
      <p:sp>
        <p:nvSpPr>
          <p:cNvPr id="8" name="Croix 7"/>
          <p:cNvSpPr/>
          <p:nvPr/>
        </p:nvSpPr>
        <p:spPr>
          <a:xfrm rot="2718856">
            <a:off x="9233441" y="4401415"/>
            <a:ext cx="1894635" cy="1904495"/>
          </a:xfrm>
          <a:prstGeom prst="plus">
            <a:avLst>
              <a:gd name="adj" fmla="val 43118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661E58E-C4A9-2D41-BCB6-B1ADB951D8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0212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5DAE12-6064-184B-A9EB-C2A393DA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1E5A24-BCF8-DF4F-9F2F-9895420EB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IgA</a:t>
            </a:r>
            <a:r>
              <a:rPr lang="fr-FR" b="1" dirty="0">
                <a:solidFill>
                  <a:schemeClr val="accent3"/>
                </a:solidFill>
              </a:rPr>
              <a:t> ou </a:t>
            </a:r>
            <a:r>
              <a:rPr lang="fr-FR" b="1" dirty="0" err="1">
                <a:solidFill>
                  <a:schemeClr val="accent3"/>
                </a:solidFill>
              </a:rPr>
              <a:t>IgM</a:t>
            </a:r>
            <a:r>
              <a:rPr lang="fr-FR" dirty="0"/>
              <a:t> </a:t>
            </a:r>
            <a:r>
              <a:rPr lang="fr-FR" dirty="0">
                <a:solidFill>
                  <a:schemeClr val="accent3"/>
                </a:solidFill>
              </a:rPr>
              <a:t>(ou E ou D) </a:t>
            </a:r>
            <a:r>
              <a:rPr lang="fr-FR" dirty="0"/>
              <a:t>: myélogramme pour </a:t>
            </a:r>
            <a:r>
              <a:rPr lang="fr-FR" dirty="0" err="1"/>
              <a:t>plasmocytose</a:t>
            </a:r>
            <a:r>
              <a:rPr lang="fr-FR" dirty="0"/>
              <a:t> médullaire</a:t>
            </a:r>
          </a:p>
          <a:p>
            <a:pPr lvl="1"/>
            <a:r>
              <a:rPr lang="fr-FR" dirty="0"/>
              <a:t>Risque évolutif plus élevé</a:t>
            </a:r>
          </a:p>
          <a:p>
            <a:pPr lvl="1"/>
            <a:r>
              <a:rPr lang="fr-FR" dirty="0" err="1"/>
              <a:t>IgA</a:t>
            </a:r>
            <a:r>
              <a:rPr lang="fr-FR" dirty="0"/>
              <a:t> possiblement sous estimé </a:t>
            </a:r>
          </a:p>
          <a:p>
            <a:pPr lvl="1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78544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5DAE12-6064-184B-A9EB-C2A393DA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1E5A24-BCF8-DF4F-9F2F-9895420EB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IgA</a:t>
            </a:r>
            <a:r>
              <a:rPr lang="fr-FR" b="1" dirty="0">
                <a:solidFill>
                  <a:schemeClr val="accent3"/>
                </a:solidFill>
              </a:rPr>
              <a:t> ou </a:t>
            </a:r>
            <a:r>
              <a:rPr lang="fr-FR" b="1" dirty="0" err="1">
                <a:solidFill>
                  <a:schemeClr val="accent3"/>
                </a:solidFill>
              </a:rPr>
              <a:t>IgM</a:t>
            </a:r>
            <a:r>
              <a:rPr lang="fr-FR" dirty="0"/>
              <a:t> </a:t>
            </a:r>
            <a:r>
              <a:rPr lang="fr-FR" dirty="0">
                <a:solidFill>
                  <a:schemeClr val="accent3"/>
                </a:solidFill>
              </a:rPr>
              <a:t>(ou E ou D) </a:t>
            </a:r>
            <a:r>
              <a:rPr lang="fr-FR" dirty="0"/>
              <a:t>: myélogramme</a:t>
            </a:r>
          </a:p>
          <a:p>
            <a:pPr lvl="1"/>
            <a:endParaRPr lang="fr-FR" dirty="0"/>
          </a:p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IgG</a:t>
            </a:r>
            <a:r>
              <a:rPr lang="fr-FR" b="1" dirty="0">
                <a:solidFill>
                  <a:schemeClr val="accent3"/>
                </a:solidFill>
              </a:rPr>
              <a:t> &gt; 15 g/L : </a:t>
            </a:r>
            <a:r>
              <a:rPr lang="fr-FR" dirty="0">
                <a:solidFill>
                  <a:schemeClr val="tx1"/>
                </a:solidFill>
              </a:rPr>
              <a:t>myélogramme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Risque évolutif + élevé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79969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5DAE12-6064-184B-A9EB-C2A393DA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1E5A24-BCF8-DF4F-9F2F-9895420EB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IgA</a:t>
            </a:r>
            <a:r>
              <a:rPr lang="fr-FR" b="1" dirty="0">
                <a:solidFill>
                  <a:schemeClr val="accent3"/>
                </a:solidFill>
              </a:rPr>
              <a:t> ou </a:t>
            </a:r>
            <a:r>
              <a:rPr lang="fr-FR" b="1" dirty="0" err="1">
                <a:solidFill>
                  <a:schemeClr val="accent3"/>
                </a:solidFill>
              </a:rPr>
              <a:t>IgM</a:t>
            </a:r>
            <a:r>
              <a:rPr lang="fr-FR" dirty="0"/>
              <a:t> </a:t>
            </a:r>
            <a:r>
              <a:rPr lang="fr-FR" dirty="0">
                <a:solidFill>
                  <a:schemeClr val="accent3"/>
                </a:solidFill>
              </a:rPr>
              <a:t>(ou E ou D) </a:t>
            </a:r>
            <a:r>
              <a:rPr lang="fr-FR" dirty="0"/>
              <a:t>: myélogramme</a:t>
            </a:r>
          </a:p>
          <a:p>
            <a:pPr lvl="1"/>
            <a:endParaRPr lang="fr-FR" dirty="0"/>
          </a:p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IgG</a:t>
            </a:r>
            <a:r>
              <a:rPr lang="fr-FR" b="1" dirty="0">
                <a:solidFill>
                  <a:schemeClr val="accent3"/>
                </a:solidFill>
              </a:rPr>
              <a:t> &gt; 15 g/L : </a:t>
            </a:r>
            <a:r>
              <a:rPr lang="fr-FR" dirty="0">
                <a:solidFill>
                  <a:schemeClr val="tx1"/>
                </a:solidFill>
              </a:rPr>
              <a:t>myélogramme</a:t>
            </a:r>
          </a:p>
          <a:p>
            <a:pPr lvl="1"/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	Si </a:t>
            </a:r>
            <a:r>
              <a:rPr lang="fr-FR" dirty="0" err="1">
                <a:solidFill>
                  <a:schemeClr val="tx1"/>
                </a:solidFill>
              </a:rPr>
              <a:t>plasmocytose</a:t>
            </a:r>
            <a:r>
              <a:rPr lang="fr-FR" dirty="0">
                <a:solidFill>
                  <a:schemeClr val="tx1"/>
                </a:solidFill>
              </a:rPr>
              <a:t> &gt; 10%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61707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5DAE12-6064-184B-A9EB-C2A393DA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1E5A24-BCF8-DF4F-9F2F-9895420EB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IgA</a:t>
            </a:r>
            <a:r>
              <a:rPr lang="fr-FR" b="1" dirty="0">
                <a:solidFill>
                  <a:schemeClr val="accent3"/>
                </a:solidFill>
              </a:rPr>
              <a:t> ou </a:t>
            </a:r>
            <a:r>
              <a:rPr lang="fr-FR" b="1" dirty="0" err="1">
                <a:solidFill>
                  <a:schemeClr val="accent3"/>
                </a:solidFill>
              </a:rPr>
              <a:t>IgM</a:t>
            </a:r>
            <a:r>
              <a:rPr lang="fr-FR" dirty="0"/>
              <a:t> </a:t>
            </a:r>
            <a:r>
              <a:rPr lang="fr-FR" dirty="0">
                <a:solidFill>
                  <a:schemeClr val="accent3"/>
                </a:solidFill>
              </a:rPr>
              <a:t>(ou E ou D) </a:t>
            </a:r>
            <a:r>
              <a:rPr lang="fr-FR" dirty="0"/>
              <a:t>: myélogramme</a:t>
            </a:r>
          </a:p>
          <a:p>
            <a:pPr lvl="1"/>
            <a:endParaRPr lang="fr-FR" dirty="0"/>
          </a:p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IgG</a:t>
            </a:r>
            <a:r>
              <a:rPr lang="fr-FR" b="1" dirty="0">
                <a:solidFill>
                  <a:schemeClr val="accent3"/>
                </a:solidFill>
              </a:rPr>
              <a:t> &gt; 15 g/L : </a:t>
            </a:r>
            <a:r>
              <a:rPr lang="fr-FR" dirty="0">
                <a:solidFill>
                  <a:schemeClr val="tx1"/>
                </a:solidFill>
              </a:rPr>
              <a:t>myélogramme</a:t>
            </a:r>
          </a:p>
          <a:p>
            <a:pPr lvl="1"/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	Si </a:t>
            </a:r>
            <a:r>
              <a:rPr lang="fr-FR" dirty="0" err="1">
                <a:solidFill>
                  <a:schemeClr val="tx1"/>
                </a:solidFill>
              </a:rPr>
              <a:t>plasmocytose</a:t>
            </a:r>
            <a:r>
              <a:rPr lang="fr-FR" dirty="0">
                <a:solidFill>
                  <a:schemeClr val="tx1"/>
                </a:solidFill>
              </a:rPr>
              <a:t> &gt; 10% : myélome indolent </a:t>
            </a:r>
            <a:endParaRPr lang="fr-FR" dirty="0"/>
          </a:p>
        </p:txBody>
      </p:sp>
      <p:sp>
        <p:nvSpPr>
          <p:cNvPr id="4" name="Flèche droite rayée 3">
            <a:extLst>
              <a:ext uri="{FF2B5EF4-FFF2-40B4-BE49-F238E27FC236}">
                <a16:creationId xmlns:a16="http://schemas.microsoft.com/office/drawing/2014/main" id="{A898BB8B-AE10-A540-AE75-063B07B06A62}"/>
              </a:ext>
            </a:extLst>
          </p:cNvPr>
          <p:cNvSpPr/>
          <p:nvPr/>
        </p:nvSpPr>
        <p:spPr>
          <a:xfrm>
            <a:off x="7127186" y="4323742"/>
            <a:ext cx="1311442" cy="866273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4BFC6A-2C20-1B4F-B897-0B264EE5DA48}"/>
              </a:ext>
            </a:extLst>
          </p:cNvPr>
          <p:cNvSpPr txBox="1"/>
          <p:nvPr/>
        </p:nvSpPr>
        <p:spPr>
          <a:xfrm>
            <a:off x="8679261" y="4572212"/>
            <a:ext cx="1237105" cy="36933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92D050"/>
                </a:solidFill>
              </a:rPr>
              <a:t>Hémato</a:t>
            </a:r>
          </a:p>
        </p:txBody>
      </p:sp>
    </p:spTree>
    <p:extLst>
      <p:ext uri="{BB962C8B-B14F-4D97-AF65-F5344CB8AC3E}">
        <p14:creationId xmlns:p14="http://schemas.microsoft.com/office/powerpoint/2010/main" val="6848349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5DAE12-6064-184B-A9EB-C2A393DA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1E5A24-BCF8-DF4F-9F2F-9895420EB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IgA</a:t>
            </a:r>
            <a:r>
              <a:rPr lang="fr-FR" b="1" dirty="0">
                <a:solidFill>
                  <a:schemeClr val="accent3"/>
                </a:solidFill>
              </a:rPr>
              <a:t> ou </a:t>
            </a:r>
            <a:r>
              <a:rPr lang="fr-FR" b="1" dirty="0" err="1">
                <a:solidFill>
                  <a:schemeClr val="accent3"/>
                </a:solidFill>
              </a:rPr>
              <a:t>IgM</a:t>
            </a:r>
            <a:r>
              <a:rPr lang="fr-FR" dirty="0"/>
              <a:t> </a:t>
            </a:r>
            <a:r>
              <a:rPr lang="fr-FR" dirty="0">
                <a:solidFill>
                  <a:schemeClr val="accent3"/>
                </a:solidFill>
              </a:rPr>
              <a:t>(ou E ou D) </a:t>
            </a:r>
            <a:r>
              <a:rPr lang="fr-FR" dirty="0"/>
              <a:t>: myélogramme</a:t>
            </a:r>
          </a:p>
          <a:p>
            <a:pPr lvl="1"/>
            <a:endParaRPr lang="fr-FR" dirty="0"/>
          </a:p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IgG</a:t>
            </a:r>
            <a:r>
              <a:rPr lang="fr-FR" b="1" dirty="0">
                <a:solidFill>
                  <a:schemeClr val="accent3"/>
                </a:solidFill>
              </a:rPr>
              <a:t> &gt; 15 g/L : </a:t>
            </a:r>
            <a:r>
              <a:rPr lang="fr-FR" dirty="0">
                <a:solidFill>
                  <a:schemeClr val="tx1"/>
                </a:solidFill>
              </a:rPr>
              <a:t>myélogramme</a:t>
            </a:r>
          </a:p>
          <a:p>
            <a:pPr lvl="1"/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	Si </a:t>
            </a:r>
            <a:r>
              <a:rPr lang="fr-FR" dirty="0" err="1">
                <a:solidFill>
                  <a:schemeClr val="tx1"/>
                </a:solidFill>
              </a:rPr>
              <a:t>plasmocytose</a:t>
            </a:r>
            <a:r>
              <a:rPr lang="fr-FR" dirty="0">
                <a:solidFill>
                  <a:schemeClr val="tx1"/>
                </a:solidFill>
              </a:rPr>
              <a:t> &lt; 10% </a:t>
            </a:r>
          </a:p>
          <a:p>
            <a:pPr lvl="2"/>
            <a:r>
              <a:rPr lang="fr-FR" dirty="0"/>
              <a:t>Pic &lt; 30 g/L, pas de protéinurie</a:t>
            </a:r>
          </a:p>
          <a:p>
            <a:pPr lvl="2"/>
            <a:r>
              <a:rPr lang="fr-FR" dirty="0"/>
              <a:t>Pas de symptômes</a:t>
            </a:r>
          </a:p>
          <a:p>
            <a:pPr lvl="1">
              <a:buFont typeface="Wingdings" pitchFamily="2" charset="2"/>
              <a:buChar char="Ø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25033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5DAE12-6064-184B-A9EB-C2A393DA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1E5A24-BCF8-DF4F-9F2F-9895420EB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IgA</a:t>
            </a:r>
            <a:r>
              <a:rPr lang="fr-FR" b="1" dirty="0">
                <a:solidFill>
                  <a:schemeClr val="accent3"/>
                </a:solidFill>
              </a:rPr>
              <a:t> ou </a:t>
            </a:r>
            <a:r>
              <a:rPr lang="fr-FR" b="1" dirty="0" err="1">
                <a:solidFill>
                  <a:schemeClr val="accent3"/>
                </a:solidFill>
              </a:rPr>
              <a:t>IgM</a:t>
            </a:r>
            <a:r>
              <a:rPr lang="fr-FR" dirty="0"/>
              <a:t> </a:t>
            </a:r>
            <a:r>
              <a:rPr lang="fr-FR" dirty="0">
                <a:solidFill>
                  <a:schemeClr val="accent3"/>
                </a:solidFill>
              </a:rPr>
              <a:t>(ou E ou D) </a:t>
            </a:r>
            <a:r>
              <a:rPr lang="fr-FR" dirty="0"/>
              <a:t>: myélogramme</a:t>
            </a:r>
          </a:p>
          <a:p>
            <a:pPr lvl="1"/>
            <a:endParaRPr lang="fr-FR" dirty="0"/>
          </a:p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IgG</a:t>
            </a:r>
            <a:r>
              <a:rPr lang="fr-FR" b="1" dirty="0">
                <a:solidFill>
                  <a:schemeClr val="accent3"/>
                </a:solidFill>
              </a:rPr>
              <a:t> &gt; 15 g/L : </a:t>
            </a:r>
            <a:r>
              <a:rPr lang="fr-FR" dirty="0">
                <a:solidFill>
                  <a:schemeClr val="tx1"/>
                </a:solidFill>
              </a:rPr>
              <a:t>myélogramme</a:t>
            </a:r>
          </a:p>
          <a:p>
            <a:pPr lvl="1"/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	Si </a:t>
            </a:r>
            <a:r>
              <a:rPr lang="fr-FR" dirty="0" err="1">
                <a:solidFill>
                  <a:schemeClr val="tx1"/>
                </a:solidFill>
              </a:rPr>
              <a:t>plasmocytose</a:t>
            </a:r>
            <a:r>
              <a:rPr lang="fr-FR" dirty="0">
                <a:solidFill>
                  <a:schemeClr val="tx1"/>
                </a:solidFill>
              </a:rPr>
              <a:t> &lt; 10% </a:t>
            </a:r>
          </a:p>
          <a:p>
            <a:pPr lvl="2"/>
            <a:r>
              <a:rPr lang="fr-FR" dirty="0"/>
              <a:t>Pic &lt; 30g/L, pas de protéinurie</a:t>
            </a:r>
          </a:p>
          <a:p>
            <a:pPr lvl="2"/>
            <a:r>
              <a:rPr lang="fr-FR" dirty="0"/>
              <a:t>Pas de symptômes</a:t>
            </a:r>
          </a:p>
          <a:p>
            <a:pPr lvl="2">
              <a:buFont typeface="Wingdings" pitchFamily="2" charset="2"/>
              <a:buChar char="Ø"/>
            </a:pPr>
            <a:r>
              <a:rPr lang="fr-FR" dirty="0">
                <a:solidFill>
                  <a:schemeClr val="accent3"/>
                </a:solidFill>
              </a:rPr>
              <a:t>Chaines légères </a:t>
            </a:r>
            <a:r>
              <a:rPr lang="fr-FR" dirty="0"/>
              <a:t>(💰 66 €)</a:t>
            </a:r>
          </a:p>
          <a:p>
            <a:pPr lvl="2">
              <a:buFont typeface="Wingdings" pitchFamily="2" charset="2"/>
              <a:buChar char="Ø"/>
            </a:pPr>
            <a:endParaRPr lang="fr-FR" dirty="0">
              <a:solidFill>
                <a:schemeClr val="accent3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33240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5DAE12-6064-184B-A9EB-C2A393DA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1E5A24-BCF8-DF4F-9F2F-9895420EB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IgA</a:t>
            </a:r>
            <a:r>
              <a:rPr lang="fr-FR" b="1" dirty="0">
                <a:solidFill>
                  <a:schemeClr val="accent3"/>
                </a:solidFill>
              </a:rPr>
              <a:t> ou </a:t>
            </a:r>
            <a:r>
              <a:rPr lang="fr-FR" b="1" dirty="0" err="1">
                <a:solidFill>
                  <a:schemeClr val="accent3"/>
                </a:solidFill>
              </a:rPr>
              <a:t>IgM</a:t>
            </a:r>
            <a:r>
              <a:rPr lang="fr-FR" dirty="0"/>
              <a:t> </a:t>
            </a:r>
            <a:r>
              <a:rPr lang="fr-FR" dirty="0">
                <a:solidFill>
                  <a:schemeClr val="accent3"/>
                </a:solidFill>
              </a:rPr>
              <a:t>(ou E ou D) </a:t>
            </a:r>
            <a:r>
              <a:rPr lang="fr-FR" dirty="0"/>
              <a:t>: myélogramme</a:t>
            </a:r>
          </a:p>
          <a:p>
            <a:pPr lvl="1"/>
            <a:endParaRPr lang="fr-FR" dirty="0"/>
          </a:p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IgG</a:t>
            </a:r>
            <a:r>
              <a:rPr lang="fr-FR" b="1" dirty="0">
                <a:solidFill>
                  <a:schemeClr val="accent3"/>
                </a:solidFill>
              </a:rPr>
              <a:t> &gt; 15 g/L : </a:t>
            </a:r>
            <a:r>
              <a:rPr lang="fr-FR" dirty="0">
                <a:solidFill>
                  <a:schemeClr val="tx1"/>
                </a:solidFill>
              </a:rPr>
              <a:t>myélogramme</a:t>
            </a:r>
          </a:p>
          <a:p>
            <a:pPr lvl="1"/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	Si </a:t>
            </a:r>
            <a:r>
              <a:rPr lang="fr-FR" dirty="0" err="1">
                <a:solidFill>
                  <a:schemeClr val="tx1"/>
                </a:solidFill>
              </a:rPr>
              <a:t>plasmocytose</a:t>
            </a:r>
            <a:r>
              <a:rPr lang="fr-FR" dirty="0">
                <a:solidFill>
                  <a:schemeClr val="tx1"/>
                </a:solidFill>
              </a:rPr>
              <a:t> &lt; 10% </a:t>
            </a:r>
          </a:p>
          <a:p>
            <a:pPr lvl="2"/>
            <a:r>
              <a:rPr lang="fr-FR" dirty="0"/>
              <a:t>Pic &lt; 30g/L, pas de protéinurie</a:t>
            </a:r>
          </a:p>
          <a:p>
            <a:pPr lvl="2"/>
            <a:r>
              <a:rPr lang="fr-FR" dirty="0"/>
              <a:t>Pas de symptômes</a:t>
            </a:r>
          </a:p>
          <a:p>
            <a:pPr lvl="2"/>
            <a:r>
              <a:rPr lang="fr-FR" dirty="0">
                <a:solidFill>
                  <a:schemeClr val="accent3"/>
                </a:solidFill>
              </a:rPr>
              <a:t>Chaines légères rapport </a:t>
            </a:r>
            <a:r>
              <a:rPr lang="fr-FR" b="1" dirty="0">
                <a:solidFill>
                  <a:schemeClr val="accent3"/>
                </a:solidFill>
              </a:rPr>
              <a:t>anormal</a:t>
            </a:r>
            <a:r>
              <a:rPr lang="fr-FR" dirty="0">
                <a:solidFill>
                  <a:schemeClr val="accent3"/>
                </a:solidFill>
              </a:rPr>
              <a:t> (&gt; 7)</a:t>
            </a:r>
          </a:p>
          <a:p>
            <a:pPr lvl="2"/>
            <a:endParaRPr lang="fr-FR" dirty="0"/>
          </a:p>
          <a:p>
            <a:pPr lvl="2">
              <a:buFont typeface="Wingdings" pitchFamily="2" charset="2"/>
              <a:buChar char="Ø"/>
            </a:pPr>
            <a:endParaRPr lang="fr-FR" dirty="0">
              <a:solidFill>
                <a:schemeClr val="accent3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fr-FR" dirty="0"/>
          </a:p>
        </p:txBody>
      </p:sp>
      <p:sp>
        <p:nvSpPr>
          <p:cNvPr id="4" name="Flèche droite rayée 3">
            <a:extLst>
              <a:ext uri="{FF2B5EF4-FFF2-40B4-BE49-F238E27FC236}">
                <a16:creationId xmlns:a16="http://schemas.microsoft.com/office/drawing/2014/main" id="{23AD4AFD-C82D-D848-84BF-A4F0738C8FF8}"/>
              </a:ext>
            </a:extLst>
          </p:cNvPr>
          <p:cNvSpPr/>
          <p:nvPr/>
        </p:nvSpPr>
        <p:spPr>
          <a:xfrm>
            <a:off x="6676082" y="5317083"/>
            <a:ext cx="1311442" cy="866273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E187C3-448E-2E41-A203-9579A3E01AD3}"/>
              </a:ext>
            </a:extLst>
          </p:cNvPr>
          <p:cNvSpPr txBox="1"/>
          <p:nvPr/>
        </p:nvSpPr>
        <p:spPr>
          <a:xfrm>
            <a:off x="8228157" y="5565553"/>
            <a:ext cx="1237105" cy="36933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92D050"/>
                </a:solidFill>
              </a:rPr>
              <a:t>Hémato</a:t>
            </a:r>
          </a:p>
        </p:txBody>
      </p:sp>
    </p:spTree>
    <p:extLst>
      <p:ext uri="{BB962C8B-B14F-4D97-AF65-F5344CB8AC3E}">
        <p14:creationId xmlns:p14="http://schemas.microsoft.com/office/powerpoint/2010/main" val="38405789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5DAE12-6064-184B-A9EB-C2A393DA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1E5A24-BCF8-DF4F-9F2F-9895420EB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8761412" cy="3416300"/>
          </a:xfrm>
        </p:spPr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IgA</a:t>
            </a:r>
            <a:r>
              <a:rPr lang="fr-FR" b="1" dirty="0">
                <a:solidFill>
                  <a:schemeClr val="accent3"/>
                </a:solidFill>
              </a:rPr>
              <a:t> ou </a:t>
            </a:r>
            <a:r>
              <a:rPr lang="fr-FR" b="1" dirty="0" err="1">
                <a:solidFill>
                  <a:schemeClr val="accent3"/>
                </a:solidFill>
              </a:rPr>
              <a:t>IgM</a:t>
            </a:r>
            <a:r>
              <a:rPr lang="fr-FR" dirty="0"/>
              <a:t> </a:t>
            </a:r>
            <a:r>
              <a:rPr lang="fr-FR" dirty="0">
                <a:solidFill>
                  <a:schemeClr val="accent3"/>
                </a:solidFill>
              </a:rPr>
              <a:t>(ou E ou D) </a:t>
            </a:r>
            <a:r>
              <a:rPr lang="fr-FR" dirty="0"/>
              <a:t>: myélogramme</a:t>
            </a:r>
          </a:p>
          <a:p>
            <a:pPr lvl="1"/>
            <a:endParaRPr lang="fr-FR" dirty="0"/>
          </a:p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IgG</a:t>
            </a:r>
            <a:r>
              <a:rPr lang="fr-FR" b="1" dirty="0">
                <a:solidFill>
                  <a:schemeClr val="accent3"/>
                </a:solidFill>
              </a:rPr>
              <a:t> &gt; 15 g/L : </a:t>
            </a:r>
            <a:r>
              <a:rPr lang="fr-FR" dirty="0">
                <a:solidFill>
                  <a:schemeClr val="tx1"/>
                </a:solidFill>
              </a:rPr>
              <a:t>myélogramme</a:t>
            </a:r>
          </a:p>
          <a:p>
            <a:pPr lvl="1"/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	Si </a:t>
            </a:r>
            <a:r>
              <a:rPr lang="fr-FR" dirty="0" err="1">
                <a:solidFill>
                  <a:schemeClr val="tx1"/>
                </a:solidFill>
              </a:rPr>
              <a:t>plasmocytose</a:t>
            </a:r>
            <a:r>
              <a:rPr lang="fr-FR" dirty="0">
                <a:solidFill>
                  <a:schemeClr val="tx1"/>
                </a:solidFill>
              </a:rPr>
              <a:t> &lt; 10% </a:t>
            </a:r>
          </a:p>
          <a:p>
            <a:pPr lvl="2"/>
            <a:r>
              <a:rPr lang="fr-FR" dirty="0"/>
              <a:t>Pic &lt; 30g/L, pas de protéinurie</a:t>
            </a:r>
          </a:p>
          <a:p>
            <a:pPr lvl="2"/>
            <a:r>
              <a:rPr lang="fr-FR" dirty="0"/>
              <a:t>Pas de symptômes</a:t>
            </a:r>
          </a:p>
          <a:p>
            <a:pPr lvl="2"/>
            <a:r>
              <a:rPr lang="fr-FR" dirty="0">
                <a:solidFill>
                  <a:schemeClr val="tx1"/>
                </a:solidFill>
              </a:rPr>
              <a:t>Chaines légères : </a:t>
            </a:r>
            <a:r>
              <a:rPr lang="fr-FR" dirty="0">
                <a:solidFill>
                  <a:schemeClr val="accent3"/>
                </a:solidFill>
              </a:rPr>
              <a:t>rapport </a:t>
            </a:r>
            <a:r>
              <a:rPr lang="fr-FR" b="1" dirty="0">
                <a:solidFill>
                  <a:schemeClr val="accent3"/>
                </a:solidFill>
              </a:rPr>
              <a:t>normal</a:t>
            </a:r>
          </a:p>
          <a:p>
            <a:pPr lvl="2"/>
            <a:endParaRPr lang="fr-FR" dirty="0"/>
          </a:p>
          <a:p>
            <a:pPr lvl="2">
              <a:buFont typeface="Wingdings" pitchFamily="2" charset="2"/>
              <a:buChar char="Ø"/>
            </a:pPr>
            <a:endParaRPr lang="fr-FR" dirty="0">
              <a:solidFill>
                <a:schemeClr val="accent3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2822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5DAE12-6064-184B-A9EB-C2A393DA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1E5A24-BCF8-DF4F-9F2F-9895420EB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8761412" cy="3416300"/>
          </a:xfrm>
        </p:spPr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IgA</a:t>
            </a:r>
            <a:r>
              <a:rPr lang="fr-FR" b="1" dirty="0">
                <a:solidFill>
                  <a:schemeClr val="accent3"/>
                </a:solidFill>
              </a:rPr>
              <a:t> ou </a:t>
            </a:r>
            <a:r>
              <a:rPr lang="fr-FR" b="1" dirty="0" err="1">
                <a:solidFill>
                  <a:schemeClr val="accent3"/>
                </a:solidFill>
              </a:rPr>
              <a:t>IgM</a:t>
            </a:r>
            <a:r>
              <a:rPr lang="fr-FR" dirty="0"/>
              <a:t> </a:t>
            </a:r>
            <a:r>
              <a:rPr lang="fr-FR" dirty="0">
                <a:solidFill>
                  <a:schemeClr val="accent3"/>
                </a:solidFill>
              </a:rPr>
              <a:t>(ou E ou D) </a:t>
            </a:r>
            <a:r>
              <a:rPr lang="fr-FR" dirty="0"/>
              <a:t>: myélogramme</a:t>
            </a:r>
          </a:p>
          <a:p>
            <a:pPr lvl="1"/>
            <a:endParaRPr lang="fr-FR" dirty="0"/>
          </a:p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IgG</a:t>
            </a:r>
            <a:r>
              <a:rPr lang="fr-FR" b="1" dirty="0">
                <a:solidFill>
                  <a:schemeClr val="accent3"/>
                </a:solidFill>
              </a:rPr>
              <a:t> &gt; 15 g/L : </a:t>
            </a:r>
            <a:r>
              <a:rPr lang="fr-FR" dirty="0">
                <a:solidFill>
                  <a:schemeClr val="tx1"/>
                </a:solidFill>
              </a:rPr>
              <a:t>myélogramme</a:t>
            </a:r>
          </a:p>
          <a:p>
            <a:pPr lvl="1"/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	Si </a:t>
            </a:r>
            <a:r>
              <a:rPr lang="fr-FR" dirty="0" err="1">
                <a:solidFill>
                  <a:schemeClr val="tx1"/>
                </a:solidFill>
              </a:rPr>
              <a:t>plasmocytose</a:t>
            </a:r>
            <a:r>
              <a:rPr lang="fr-FR" dirty="0">
                <a:solidFill>
                  <a:schemeClr val="tx1"/>
                </a:solidFill>
              </a:rPr>
              <a:t> &lt; 10% </a:t>
            </a:r>
          </a:p>
          <a:p>
            <a:pPr lvl="2"/>
            <a:r>
              <a:rPr lang="fr-FR" dirty="0"/>
              <a:t>Pic &lt; 30g/L, pas de protéinurie</a:t>
            </a:r>
          </a:p>
          <a:p>
            <a:pPr lvl="2"/>
            <a:r>
              <a:rPr lang="fr-FR" dirty="0"/>
              <a:t>Pas de symptômes</a:t>
            </a:r>
          </a:p>
          <a:p>
            <a:pPr lvl="2"/>
            <a:r>
              <a:rPr lang="fr-FR" dirty="0">
                <a:solidFill>
                  <a:schemeClr val="tx1"/>
                </a:solidFill>
              </a:rPr>
              <a:t>Chaines légères : </a:t>
            </a:r>
            <a:r>
              <a:rPr lang="fr-FR" dirty="0">
                <a:solidFill>
                  <a:schemeClr val="accent3"/>
                </a:solidFill>
              </a:rPr>
              <a:t>rapport </a:t>
            </a:r>
            <a:r>
              <a:rPr lang="fr-FR" b="1" dirty="0">
                <a:solidFill>
                  <a:schemeClr val="accent3"/>
                </a:solidFill>
              </a:rPr>
              <a:t>normal</a:t>
            </a:r>
          </a:p>
          <a:p>
            <a:pPr lvl="2"/>
            <a:endParaRPr lang="fr-FR" dirty="0"/>
          </a:p>
          <a:p>
            <a:pPr lvl="2">
              <a:buFont typeface="Wingdings" pitchFamily="2" charset="2"/>
              <a:buChar char="Ø"/>
            </a:pPr>
            <a:endParaRPr lang="fr-FR" dirty="0">
              <a:solidFill>
                <a:schemeClr val="accent3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fr-FR" dirty="0"/>
          </a:p>
        </p:txBody>
      </p:sp>
      <p:sp>
        <p:nvSpPr>
          <p:cNvPr id="7" name="Flèche droite rayée 6">
            <a:extLst>
              <a:ext uri="{FF2B5EF4-FFF2-40B4-BE49-F238E27FC236}">
                <a16:creationId xmlns:a16="http://schemas.microsoft.com/office/drawing/2014/main" id="{41C8D58A-939B-564A-81F4-597A2491CE45}"/>
              </a:ext>
            </a:extLst>
          </p:cNvPr>
          <p:cNvSpPr/>
          <p:nvPr/>
        </p:nvSpPr>
        <p:spPr>
          <a:xfrm>
            <a:off x="5710229" y="5356531"/>
            <a:ext cx="1311442" cy="866273"/>
          </a:xfrm>
          <a:prstGeom prst="striped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D68084-1BBA-AD42-B13C-ED6D8F18C2B6}"/>
              </a:ext>
            </a:extLst>
          </p:cNvPr>
          <p:cNvSpPr txBox="1"/>
          <p:nvPr/>
        </p:nvSpPr>
        <p:spPr>
          <a:xfrm>
            <a:off x="7340547" y="5528057"/>
            <a:ext cx="1636293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tx2"/>
                </a:solidFill>
              </a:rPr>
              <a:t>MGUS</a:t>
            </a:r>
          </a:p>
        </p:txBody>
      </p:sp>
    </p:spTree>
    <p:extLst>
      <p:ext uri="{BB962C8B-B14F-4D97-AF65-F5344CB8AC3E}">
        <p14:creationId xmlns:p14="http://schemas.microsoft.com/office/powerpoint/2010/main" val="13067407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5DAE12-6064-184B-A9EB-C2A393DA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1E5A24-BCF8-DF4F-9F2F-9895420EB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8761412" cy="3416300"/>
          </a:xfrm>
        </p:spPr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IgA</a:t>
            </a:r>
            <a:r>
              <a:rPr lang="fr-FR" b="1" dirty="0">
                <a:solidFill>
                  <a:schemeClr val="accent3"/>
                </a:solidFill>
              </a:rPr>
              <a:t> ou </a:t>
            </a:r>
            <a:r>
              <a:rPr lang="fr-FR" b="1" dirty="0" err="1">
                <a:solidFill>
                  <a:schemeClr val="accent3"/>
                </a:solidFill>
              </a:rPr>
              <a:t>IgM</a:t>
            </a:r>
            <a:r>
              <a:rPr lang="fr-FR" dirty="0"/>
              <a:t> </a:t>
            </a:r>
            <a:r>
              <a:rPr lang="fr-FR" dirty="0">
                <a:solidFill>
                  <a:schemeClr val="accent3"/>
                </a:solidFill>
              </a:rPr>
              <a:t>(ou E ou D) </a:t>
            </a:r>
            <a:r>
              <a:rPr lang="fr-FR" dirty="0"/>
              <a:t>: myélogramme</a:t>
            </a:r>
          </a:p>
          <a:p>
            <a:pPr lvl="1"/>
            <a:endParaRPr lang="fr-FR" dirty="0"/>
          </a:p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IgG</a:t>
            </a:r>
            <a:r>
              <a:rPr lang="fr-FR" b="1" dirty="0">
                <a:solidFill>
                  <a:schemeClr val="accent3"/>
                </a:solidFill>
              </a:rPr>
              <a:t> &gt; 15 g/L : </a:t>
            </a:r>
            <a:r>
              <a:rPr lang="fr-FR" dirty="0">
                <a:solidFill>
                  <a:schemeClr val="tx1"/>
                </a:solidFill>
              </a:rPr>
              <a:t>myélogramme</a:t>
            </a:r>
          </a:p>
          <a:p>
            <a:pPr lvl="1"/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	Si </a:t>
            </a:r>
            <a:r>
              <a:rPr lang="fr-FR" dirty="0" err="1">
                <a:solidFill>
                  <a:schemeClr val="tx1"/>
                </a:solidFill>
              </a:rPr>
              <a:t>plasmocytose</a:t>
            </a:r>
            <a:r>
              <a:rPr lang="fr-FR" dirty="0">
                <a:solidFill>
                  <a:schemeClr val="tx1"/>
                </a:solidFill>
              </a:rPr>
              <a:t> &lt; 10% </a:t>
            </a:r>
          </a:p>
          <a:p>
            <a:pPr lvl="2"/>
            <a:r>
              <a:rPr lang="fr-FR" dirty="0"/>
              <a:t>Pic &lt; 30g/L, pas de protéinurie</a:t>
            </a:r>
          </a:p>
          <a:p>
            <a:pPr lvl="2"/>
            <a:r>
              <a:rPr lang="fr-FR" dirty="0"/>
              <a:t>Pas de symptômes</a:t>
            </a:r>
          </a:p>
          <a:p>
            <a:pPr lvl="2"/>
            <a:r>
              <a:rPr lang="fr-FR" dirty="0">
                <a:solidFill>
                  <a:schemeClr val="tx1"/>
                </a:solidFill>
              </a:rPr>
              <a:t>Chaines légères : </a:t>
            </a:r>
            <a:r>
              <a:rPr lang="fr-FR" dirty="0">
                <a:solidFill>
                  <a:schemeClr val="accent3"/>
                </a:solidFill>
              </a:rPr>
              <a:t>rapport </a:t>
            </a:r>
            <a:r>
              <a:rPr lang="fr-FR" b="1" dirty="0">
                <a:solidFill>
                  <a:schemeClr val="accent3"/>
                </a:solidFill>
              </a:rPr>
              <a:t>normal</a:t>
            </a:r>
          </a:p>
          <a:p>
            <a:pPr lvl="2"/>
            <a:endParaRPr lang="fr-FR" dirty="0"/>
          </a:p>
          <a:p>
            <a:pPr lvl="2">
              <a:buFont typeface="Wingdings" pitchFamily="2" charset="2"/>
              <a:buChar char="Ø"/>
            </a:pPr>
            <a:endParaRPr lang="fr-FR" dirty="0">
              <a:solidFill>
                <a:schemeClr val="accent3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fr-FR" dirty="0"/>
          </a:p>
        </p:txBody>
      </p:sp>
      <p:sp>
        <p:nvSpPr>
          <p:cNvPr id="7" name="Flèche droite rayée 6">
            <a:extLst>
              <a:ext uri="{FF2B5EF4-FFF2-40B4-BE49-F238E27FC236}">
                <a16:creationId xmlns:a16="http://schemas.microsoft.com/office/drawing/2014/main" id="{41C8D58A-939B-564A-81F4-597A2491CE45}"/>
              </a:ext>
            </a:extLst>
          </p:cNvPr>
          <p:cNvSpPr/>
          <p:nvPr/>
        </p:nvSpPr>
        <p:spPr>
          <a:xfrm>
            <a:off x="5710229" y="5356531"/>
            <a:ext cx="1311442" cy="866273"/>
          </a:xfrm>
          <a:prstGeom prst="striped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D68084-1BBA-AD42-B13C-ED6D8F18C2B6}"/>
              </a:ext>
            </a:extLst>
          </p:cNvPr>
          <p:cNvSpPr txBox="1"/>
          <p:nvPr/>
        </p:nvSpPr>
        <p:spPr>
          <a:xfrm>
            <a:off x="7340547" y="5528057"/>
            <a:ext cx="1636293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tx2"/>
                </a:solidFill>
              </a:rPr>
              <a:t>MGUS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5E4E37-66CE-614A-ACEE-71EDDBFEC853}"/>
              </a:ext>
            </a:extLst>
          </p:cNvPr>
          <p:cNvSpPr txBox="1"/>
          <p:nvPr/>
        </p:nvSpPr>
        <p:spPr>
          <a:xfrm>
            <a:off x="7340547" y="3711485"/>
            <a:ext cx="4018548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Surveillance :   / 3 mois </a:t>
            </a:r>
          </a:p>
          <a:p>
            <a:pPr marL="285750" indent="-285750">
              <a:buFontTx/>
              <a:buChar char="-"/>
            </a:pPr>
            <a:r>
              <a:rPr lang="fr-FR" dirty="0"/>
              <a:t>Pic + protéinurie</a:t>
            </a:r>
          </a:p>
          <a:p>
            <a:pPr marL="285750" indent="-285750">
              <a:buFontTx/>
              <a:buChar char="-"/>
            </a:pPr>
            <a:r>
              <a:rPr lang="fr-FR" dirty="0"/>
              <a:t>NFS – DFG – Ca</a:t>
            </a:r>
          </a:p>
          <a:p>
            <a:pPr marL="285750" indent="-285750">
              <a:buFontTx/>
              <a:buChar char="-"/>
            </a:pPr>
            <a:r>
              <a:rPr lang="fr-FR" dirty="0"/>
              <a:t>Clinique</a:t>
            </a:r>
          </a:p>
        </p:txBody>
      </p:sp>
    </p:spTree>
    <p:extLst>
      <p:ext uri="{BB962C8B-B14F-4D97-AF65-F5344CB8AC3E}">
        <p14:creationId xmlns:p14="http://schemas.microsoft.com/office/powerpoint/2010/main" val="39766043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5DAE12-6064-184B-A9EB-C2A393DA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1E5A24-BCF8-DF4F-9F2F-9895420EB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IgA</a:t>
            </a:r>
            <a:r>
              <a:rPr lang="fr-FR" b="1" dirty="0">
                <a:solidFill>
                  <a:schemeClr val="accent3"/>
                </a:solidFill>
              </a:rPr>
              <a:t> ou </a:t>
            </a:r>
            <a:r>
              <a:rPr lang="fr-FR" b="1" dirty="0" err="1">
                <a:solidFill>
                  <a:schemeClr val="accent3"/>
                </a:solidFill>
              </a:rPr>
              <a:t>IgM</a:t>
            </a:r>
            <a:r>
              <a:rPr lang="fr-FR" dirty="0"/>
              <a:t> </a:t>
            </a:r>
            <a:r>
              <a:rPr lang="fr-FR" dirty="0">
                <a:solidFill>
                  <a:schemeClr val="accent3"/>
                </a:solidFill>
              </a:rPr>
              <a:t>(ou E ou D) </a:t>
            </a:r>
            <a:r>
              <a:rPr lang="fr-FR" dirty="0"/>
              <a:t>: myélogramme pour </a:t>
            </a:r>
            <a:r>
              <a:rPr lang="fr-FR" dirty="0" err="1"/>
              <a:t>plasmocytose</a:t>
            </a:r>
            <a:r>
              <a:rPr lang="fr-FR" dirty="0"/>
              <a:t> médullaire</a:t>
            </a:r>
          </a:p>
          <a:p>
            <a:pPr lvl="1"/>
            <a:endParaRPr lang="fr-FR" dirty="0"/>
          </a:p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IgG</a:t>
            </a:r>
            <a:r>
              <a:rPr lang="fr-FR" b="1" dirty="0">
                <a:solidFill>
                  <a:schemeClr val="accent3"/>
                </a:solidFill>
              </a:rPr>
              <a:t> &gt; 15 g/L : </a:t>
            </a:r>
            <a:r>
              <a:rPr lang="fr-FR" dirty="0">
                <a:solidFill>
                  <a:schemeClr val="tx1"/>
                </a:solidFill>
              </a:rPr>
              <a:t>myélogramme</a:t>
            </a:r>
          </a:p>
          <a:p>
            <a:pPr lvl="1"/>
            <a:endParaRPr lang="fr-FR" dirty="0"/>
          </a:p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IgG</a:t>
            </a:r>
            <a:r>
              <a:rPr lang="fr-FR" b="1" dirty="0">
                <a:solidFill>
                  <a:schemeClr val="accent3"/>
                </a:solidFill>
              </a:rPr>
              <a:t> &lt; 15 g/L : </a:t>
            </a:r>
            <a:r>
              <a:rPr lang="fr-FR" dirty="0">
                <a:solidFill>
                  <a:schemeClr val="tx1"/>
                </a:solidFill>
              </a:rPr>
              <a:t>on peut </a:t>
            </a:r>
            <a:r>
              <a:rPr lang="fr-FR" b="1" dirty="0">
                <a:solidFill>
                  <a:schemeClr val="tx1"/>
                </a:solidFill>
              </a:rPr>
              <a:t>NE PAS </a:t>
            </a:r>
            <a:r>
              <a:rPr lang="fr-FR" dirty="0">
                <a:solidFill>
                  <a:schemeClr val="tx1"/>
                </a:solidFill>
              </a:rPr>
              <a:t>le faire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si pic </a:t>
            </a:r>
            <a:r>
              <a:rPr lang="fr-FR" dirty="0"/>
              <a:t>faible, STABLE (↑&lt;5 g/an), protéinurie négative</a:t>
            </a:r>
          </a:p>
          <a:p>
            <a:pPr lvl="1"/>
            <a:r>
              <a:rPr lang="fr-FR" dirty="0"/>
              <a:t>si rapport chaines légères normal </a:t>
            </a:r>
          </a:p>
          <a:p>
            <a:pPr lvl="1"/>
            <a:r>
              <a:rPr lang="fr-FR" dirty="0"/>
              <a:t>Et absence de symptômes !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7741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5DAE12-6064-184B-A9EB-C2A393DA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1E5A24-BCF8-DF4F-9F2F-9895420EB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IgA</a:t>
            </a:r>
            <a:r>
              <a:rPr lang="fr-FR" b="1" dirty="0">
                <a:solidFill>
                  <a:schemeClr val="accent3"/>
                </a:solidFill>
              </a:rPr>
              <a:t> ou </a:t>
            </a:r>
            <a:r>
              <a:rPr lang="fr-FR" b="1" dirty="0" err="1">
                <a:solidFill>
                  <a:schemeClr val="accent3"/>
                </a:solidFill>
              </a:rPr>
              <a:t>IgM</a:t>
            </a:r>
            <a:r>
              <a:rPr lang="fr-FR" dirty="0"/>
              <a:t> </a:t>
            </a:r>
            <a:r>
              <a:rPr lang="fr-FR" dirty="0">
                <a:solidFill>
                  <a:schemeClr val="accent3"/>
                </a:solidFill>
              </a:rPr>
              <a:t>(ou E ou D) </a:t>
            </a:r>
            <a:r>
              <a:rPr lang="fr-FR" dirty="0"/>
              <a:t>: myélogramme pour </a:t>
            </a:r>
            <a:r>
              <a:rPr lang="fr-FR" dirty="0" err="1"/>
              <a:t>plasmocytose</a:t>
            </a:r>
            <a:r>
              <a:rPr lang="fr-FR" dirty="0"/>
              <a:t> médullaire</a:t>
            </a:r>
          </a:p>
          <a:p>
            <a:pPr lvl="1"/>
            <a:endParaRPr lang="fr-FR" dirty="0"/>
          </a:p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IgG</a:t>
            </a:r>
            <a:r>
              <a:rPr lang="fr-FR" b="1" dirty="0">
                <a:solidFill>
                  <a:schemeClr val="accent3"/>
                </a:solidFill>
              </a:rPr>
              <a:t> &gt; 15 g/L : </a:t>
            </a:r>
            <a:r>
              <a:rPr lang="fr-FR" dirty="0">
                <a:solidFill>
                  <a:schemeClr val="tx1"/>
                </a:solidFill>
              </a:rPr>
              <a:t>myélogramme</a:t>
            </a:r>
          </a:p>
          <a:p>
            <a:pPr lvl="1"/>
            <a:endParaRPr lang="fr-FR" dirty="0"/>
          </a:p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IgG</a:t>
            </a:r>
            <a:r>
              <a:rPr lang="fr-FR" b="1" dirty="0">
                <a:solidFill>
                  <a:schemeClr val="accent3"/>
                </a:solidFill>
              </a:rPr>
              <a:t> &lt; 15 g/L : </a:t>
            </a:r>
            <a:r>
              <a:rPr lang="fr-FR" dirty="0">
                <a:solidFill>
                  <a:schemeClr val="tx1"/>
                </a:solidFill>
              </a:rPr>
              <a:t>on peut </a:t>
            </a:r>
            <a:r>
              <a:rPr lang="fr-FR" b="1" dirty="0">
                <a:solidFill>
                  <a:schemeClr val="tx1"/>
                </a:solidFill>
              </a:rPr>
              <a:t>NE PAS </a:t>
            </a:r>
            <a:r>
              <a:rPr lang="fr-FR" dirty="0">
                <a:solidFill>
                  <a:schemeClr val="tx1"/>
                </a:solidFill>
              </a:rPr>
              <a:t>le faire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si pic </a:t>
            </a:r>
            <a:r>
              <a:rPr lang="fr-FR" dirty="0"/>
              <a:t>faible, STABLE (↑&lt;5 g/an), protéinurie négative</a:t>
            </a:r>
          </a:p>
          <a:p>
            <a:pPr lvl="1"/>
            <a:r>
              <a:rPr lang="fr-FR" dirty="0"/>
              <a:t>si rapport chaines légères normal </a:t>
            </a:r>
          </a:p>
          <a:p>
            <a:pPr lvl="1"/>
            <a:r>
              <a:rPr lang="fr-FR" dirty="0"/>
              <a:t>Et absence de symptômes !</a:t>
            </a:r>
          </a:p>
          <a:p>
            <a:endParaRPr lang="fr-FR" dirty="0"/>
          </a:p>
        </p:txBody>
      </p:sp>
      <p:sp>
        <p:nvSpPr>
          <p:cNvPr id="4" name="Flèche droite rayée 3">
            <a:extLst>
              <a:ext uri="{FF2B5EF4-FFF2-40B4-BE49-F238E27FC236}">
                <a16:creationId xmlns:a16="http://schemas.microsoft.com/office/drawing/2014/main" id="{9285F7D5-49A1-734D-91FF-3C8B6CE49C7F}"/>
              </a:ext>
            </a:extLst>
          </p:cNvPr>
          <p:cNvSpPr/>
          <p:nvPr/>
        </p:nvSpPr>
        <p:spPr>
          <a:xfrm>
            <a:off x="2364487" y="5778278"/>
            <a:ext cx="1311442" cy="866273"/>
          </a:xfrm>
          <a:prstGeom prst="striped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383370-6285-5540-99E5-61486125D0AF}"/>
              </a:ext>
            </a:extLst>
          </p:cNvPr>
          <p:cNvSpPr txBox="1"/>
          <p:nvPr/>
        </p:nvSpPr>
        <p:spPr>
          <a:xfrm>
            <a:off x="3994805" y="5949804"/>
            <a:ext cx="1636293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tx2"/>
                </a:solidFill>
              </a:rPr>
              <a:t>MGUS</a:t>
            </a:r>
          </a:p>
        </p:txBody>
      </p:sp>
    </p:spTree>
    <p:extLst>
      <p:ext uri="{BB962C8B-B14F-4D97-AF65-F5344CB8AC3E}">
        <p14:creationId xmlns:p14="http://schemas.microsoft.com/office/powerpoint/2010/main" val="24239213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5DAE12-6064-184B-A9EB-C2A393DA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1E5A24-BCF8-DF4F-9F2F-9895420EB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IgA</a:t>
            </a:r>
            <a:r>
              <a:rPr lang="fr-FR" b="1" dirty="0">
                <a:solidFill>
                  <a:schemeClr val="accent3"/>
                </a:solidFill>
              </a:rPr>
              <a:t> ou </a:t>
            </a:r>
            <a:r>
              <a:rPr lang="fr-FR" b="1" dirty="0" err="1">
                <a:solidFill>
                  <a:schemeClr val="accent3"/>
                </a:solidFill>
              </a:rPr>
              <a:t>IgM</a:t>
            </a:r>
            <a:r>
              <a:rPr lang="fr-FR" dirty="0"/>
              <a:t> </a:t>
            </a:r>
            <a:r>
              <a:rPr lang="fr-FR" dirty="0">
                <a:solidFill>
                  <a:schemeClr val="accent3"/>
                </a:solidFill>
              </a:rPr>
              <a:t>(ou E ou D) </a:t>
            </a:r>
            <a:r>
              <a:rPr lang="fr-FR" dirty="0"/>
              <a:t>: myélogramme pour </a:t>
            </a:r>
            <a:r>
              <a:rPr lang="fr-FR" dirty="0" err="1"/>
              <a:t>plasmocytose</a:t>
            </a:r>
            <a:r>
              <a:rPr lang="fr-FR" dirty="0"/>
              <a:t> médullaire</a:t>
            </a:r>
          </a:p>
          <a:p>
            <a:pPr lvl="1"/>
            <a:endParaRPr lang="fr-FR" dirty="0"/>
          </a:p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IgG</a:t>
            </a:r>
            <a:r>
              <a:rPr lang="fr-FR" b="1" dirty="0">
                <a:solidFill>
                  <a:schemeClr val="accent3"/>
                </a:solidFill>
              </a:rPr>
              <a:t> &gt; 15 g/L : </a:t>
            </a:r>
            <a:r>
              <a:rPr lang="fr-FR" dirty="0">
                <a:solidFill>
                  <a:schemeClr val="tx1"/>
                </a:solidFill>
              </a:rPr>
              <a:t>myélogramme</a:t>
            </a:r>
          </a:p>
          <a:p>
            <a:pPr lvl="1"/>
            <a:endParaRPr lang="fr-FR" dirty="0"/>
          </a:p>
          <a:p>
            <a:r>
              <a:rPr lang="fr-FR" b="1" dirty="0">
                <a:solidFill>
                  <a:schemeClr val="accent3"/>
                </a:solidFill>
              </a:rPr>
              <a:t>Si </a:t>
            </a:r>
            <a:r>
              <a:rPr lang="fr-FR" b="1" dirty="0" err="1">
                <a:solidFill>
                  <a:schemeClr val="accent3"/>
                </a:solidFill>
              </a:rPr>
              <a:t>IgG</a:t>
            </a:r>
            <a:r>
              <a:rPr lang="fr-FR" b="1" dirty="0">
                <a:solidFill>
                  <a:schemeClr val="accent3"/>
                </a:solidFill>
              </a:rPr>
              <a:t> &lt; 15 g/L : </a:t>
            </a:r>
            <a:r>
              <a:rPr lang="fr-FR" dirty="0">
                <a:solidFill>
                  <a:schemeClr val="tx1"/>
                </a:solidFill>
              </a:rPr>
              <a:t>on peut </a:t>
            </a:r>
            <a:r>
              <a:rPr lang="fr-FR" b="1" dirty="0">
                <a:solidFill>
                  <a:schemeClr val="tx1"/>
                </a:solidFill>
              </a:rPr>
              <a:t>NE PAS </a:t>
            </a:r>
            <a:r>
              <a:rPr lang="fr-FR" dirty="0">
                <a:solidFill>
                  <a:schemeClr val="tx1"/>
                </a:solidFill>
              </a:rPr>
              <a:t>le faire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si pic </a:t>
            </a:r>
            <a:r>
              <a:rPr lang="fr-FR" dirty="0"/>
              <a:t>faible, STABLE (↑&lt;5 g/an), protéinurie négative</a:t>
            </a:r>
          </a:p>
          <a:p>
            <a:pPr lvl="1"/>
            <a:r>
              <a:rPr lang="fr-FR" dirty="0"/>
              <a:t>si rapport chaines légères normal </a:t>
            </a:r>
          </a:p>
          <a:p>
            <a:pPr lvl="1"/>
            <a:r>
              <a:rPr lang="fr-FR" dirty="0"/>
              <a:t>Et absence de symptômes !</a:t>
            </a:r>
          </a:p>
          <a:p>
            <a:endParaRPr lang="fr-FR" dirty="0"/>
          </a:p>
        </p:txBody>
      </p:sp>
      <p:sp>
        <p:nvSpPr>
          <p:cNvPr id="4" name="Flèche droite rayée 3">
            <a:extLst>
              <a:ext uri="{FF2B5EF4-FFF2-40B4-BE49-F238E27FC236}">
                <a16:creationId xmlns:a16="http://schemas.microsoft.com/office/drawing/2014/main" id="{9285F7D5-49A1-734D-91FF-3C8B6CE49C7F}"/>
              </a:ext>
            </a:extLst>
          </p:cNvPr>
          <p:cNvSpPr/>
          <p:nvPr/>
        </p:nvSpPr>
        <p:spPr>
          <a:xfrm>
            <a:off x="2364487" y="5778278"/>
            <a:ext cx="1311442" cy="866273"/>
          </a:xfrm>
          <a:prstGeom prst="striped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383370-6285-5540-99E5-61486125D0AF}"/>
              </a:ext>
            </a:extLst>
          </p:cNvPr>
          <p:cNvSpPr txBox="1"/>
          <p:nvPr/>
        </p:nvSpPr>
        <p:spPr>
          <a:xfrm>
            <a:off x="3994805" y="5949804"/>
            <a:ext cx="1636293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tx2"/>
                </a:solidFill>
              </a:rPr>
              <a:t>MGUS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6AE762-A3A0-2D48-9838-5230F66D0592}"/>
              </a:ext>
            </a:extLst>
          </p:cNvPr>
          <p:cNvSpPr txBox="1"/>
          <p:nvPr/>
        </p:nvSpPr>
        <p:spPr>
          <a:xfrm>
            <a:off x="7431505" y="4803821"/>
            <a:ext cx="4018548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Surveillance :   / 6 mois </a:t>
            </a:r>
          </a:p>
          <a:p>
            <a:pPr marL="285750" indent="-285750">
              <a:buFontTx/>
              <a:buChar char="-"/>
            </a:pPr>
            <a:r>
              <a:rPr lang="fr-FR" dirty="0"/>
              <a:t>Pic + protéinurie</a:t>
            </a:r>
          </a:p>
          <a:p>
            <a:pPr marL="285750" indent="-285750">
              <a:buFontTx/>
              <a:buChar char="-"/>
            </a:pPr>
            <a:r>
              <a:rPr lang="fr-FR" dirty="0"/>
              <a:t>NFS – DFG – Ca</a:t>
            </a:r>
          </a:p>
          <a:p>
            <a:pPr marL="285750" indent="-285750">
              <a:buFontTx/>
              <a:buChar char="-"/>
            </a:pPr>
            <a:r>
              <a:rPr lang="fr-FR" dirty="0"/>
              <a:t>Clinique</a:t>
            </a:r>
          </a:p>
        </p:txBody>
      </p:sp>
    </p:spTree>
    <p:extLst>
      <p:ext uri="{BB962C8B-B14F-4D97-AF65-F5344CB8AC3E}">
        <p14:creationId xmlns:p14="http://schemas.microsoft.com/office/powerpoint/2010/main" val="22904911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0761A0-8897-5E4C-AD6B-12389C294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RESUME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65DD7D1-4D0B-4243-A868-8E47C7F3090B}"/>
              </a:ext>
            </a:extLst>
          </p:cNvPr>
          <p:cNvGrpSpPr/>
          <p:nvPr/>
        </p:nvGrpSpPr>
        <p:grpSpPr>
          <a:xfrm>
            <a:off x="769221" y="2568315"/>
            <a:ext cx="10349965" cy="3573954"/>
            <a:chOff x="1860068" y="2323542"/>
            <a:chExt cx="9655315" cy="3573954"/>
          </a:xfrm>
        </p:grpSpPr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E1550BF3-A12C-3048-A5AB-F96805EE40B8}"/>
                </a:ext>
              </a:extLst>
            </p:cNvPr>
            <p:cNvSpPr/>
            <p:nvPr/>
          </p:nvSpPr>
          <p:spPr>
            <a:xfrm>
              <a:off x="1860068" y="3646926"/>
              <a:ext cx="1761529" cy="880764"/>
            </a:xfrm>
            <a:custGeom>
              <a:avLst/>
              <a:gdLst>
                <a:gd name="connsiteX0" fmla="*/ 0 w 1761529"/>
                <a:gd name="connsiteY0" fmla="*/ 88076 h 880764"/>
                <a:gd name="connsiteX1" fmla="*/ 88076 w 1761529"/>
                <a:gd name="connsiteY1" fmla="*/ 0 h 880764"/>
                <a:gd name="connsiteX2" fmla="*/ 1673453 w 1761529"/>
                <a:gd name="connsiteY2" fmla="*/ 0 h 880764"/>
                <a:gd name="connsiteX3" fmla="*/ 1761529 w 1761529"/>
                <a:gd name="connsiteY3" fmla="*/ 88076 h 880764"/>
                <a:gd name="connsiteX4" fmla="*/ 1761529 w 1761529"/>
                <a:gd name="connsiteY4" fmla="*/ 792688 h 880764"/>
                <a:gd name="connsiteX5" fmla="*/ 1673453 w 1761529"/>
                <a:gd name="connsiteY5" fmla="*/ 880764 h 880764"/>
                <a:gd name="connsiteX6" fmla="*/ 88076 w 1761529"/>
                <a:gd name="connsiteY6" fmla="*/ 880764 h 880764"/>
                <a:gd name="connsiteX7" fmla="*/ 0 w 1761529"/>
                <a:gd name="connsiteY7" fmla="*/ 792688 h 880764"/>
                <a:gd name="connsiteX8" fmla="*/ 0 w 1761529"/>
                <a:gd name="connsiteY8" fmla="*/ 88076 h 88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1529" h="880764">
                  <a:moveTo>
                    <a:pt x="0" y="88076"/>
                  </a:moveTo>
                  <a:cubicBezTo>
                    <a:pt x="0" y="39433"/>
                    <a:pt x="39433" y="0"/>
                    <a:pt x="88076" y="0"/>
                  </a:cubicBezTo>
                  <a:lnTo>
                    <a:pt x="1673453" y="0"/>
                  </a:lnTo>
                  <a:cubicBezTo>
                    <a:pt x="1722096" y="0"/>
                    <a:pt x="1761529" y="39433"/>
                    <a:pt x="1761529" y="88076"/>
                  </a:cubicBezTo>
                  <a:lnTo>
                    <a:pt x="1761529" y="792688"/>
                  </a:lnTo>
                  <a:cubicBezTo>
                    <a:pt x="1761529" y="841331"/>
                    <a:pt x="1722096" y="880764"/>
                    <a:pt x="1673453" y="880764"/>
                  </a:cubicBezTo>
                  <a:lnTo>
                    <a:pt x="88076" y="880764"/>
                  </a:lnTo>
                  <a:cubicBezTo>
                    <a:pt x="39433" y="880764"/>
                    <a:pt x="0" y="841331"/>
                    <a:pt x="0" y="792688"/>
                  </a:cubicBezTo>
                  <a:lnTo>
                    <a:pt x="0" y="8807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rect">
                <a:fillToRect l="50000" t="50000" r="50000" b="50000"/>
              </a:path>
              <a:tileRect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087" tIns="60087" rIns="60087" bIns="60087" numCol="1" spcCol="1270" anchor="ctr" anchorCtr="0">
              <a:noAutofit/>
            </a:bodyPr>
            <a:lstStyle/>
            <a:p>
              <a:pPr marL="0" lvl="0" indent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b="1" kern="1200" dirty="0">
                  <a:solidFill>
                    <a:schemeClr val="bg1"/>
                  </a:solidFill>
                </a:rPr>
                <a:t>Pic</a:t>
              </a:r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D6BC44A3-9573-0C48-B253-C2A55CBBA67E}"/>
                </a:ext>
              </a:extLst>
            </p:cNvPr>
            <p:cNvSpPr/>
            <p:nvPr/>
          </p:nvSpPr>
          <p:spPr>
            <a:xfrm rot="19882678">
              <a:off x="3491037" y="3283002"/>
              <a:ext cx="1035092" cy="199877"/>
            </a:xfrm>
            <a:custGeom>
              <a:avLst/>
              <a:gdLst>
                <a:gd name="connsiteX0" fmla="*/ 0 w 1233856"/>
                <a:gd name="connsiteY0" fmla="*/ 23203 h 46406"/>
                <a:gd name="connsiteX1" fmla="*/ 1233856 w 1233856"/>
                <a:gd name="connsiteY1" fmla="*/ 23203 h 46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3856" h="46406">
                  <a:moveTo>
                    <a:pt x="0" y="23203"/>
                  </a:moveTo>
                  <a:lnTo>
                    <a:pt x="1233856" y="23203"/>
                  </a:lnTo>
                </a:path>
              </a:pathLst>
            </a:cu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98782" tIns="-7644" rIns="598782" bIns="-7643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r-FR" sz="500" kern="1200">
                <a:solidFill>
                  <a:schemeClr val="tx2"/>
                </a:solidFill>
              </a:endParaRPr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EE324E0C-2EDC-3A43-9981-F33AF45684A5}"/>
                </a:ext>
              </a:extLst>
            </p:cNvPr>
            <p:cNvSpPr/>
            <p:nvPr/>
          </p:nvSpPr>
          <p:spPr>
            <a:xfrm>
              <a:off x="4421084" y="3588233"/>
              <a:ext cx="1801633" cy="880764"/>
            </a:xfrm>
            <a:custGeom>
              <a:avLst/>
              <a:gdLst>
                <a:gd name="connsiteX0" fmla="*/ 0 w 1761529"/>
                <a:gd name="connsiteY0" fmla="*/ 88076 h 880764"/>
                <a:gd name="connsiteX1" fmla="*/ 88076 w 1761529"/>
                <a:gd name="connsiteY1" fmla="*/ 0 h 880764"/>
                <a:gd name="connsiteX2" fmla="*/ 1673453 w 1761529"/>
                <a:gd name="connsiteY2" fmla="*/ 0 h 880764"/>
                <a:gd name="connsiteX3" fmla="*/ 1761529 w 1761529"/>
                <a:gd name="connsiteY3" fmla="*/ 88076 h 880764"/>
                <a:gd name="connsiteX4" fmla="*/ 1761529 w 1761529"/>
                <a:gd name="connsiteY4" fmla="*/ 792688 h 880764"/>
                <a:gd name="connsiteX5" fmla="*/ 1673453 w 1761529"/>
                <a:gd name="connsiteY5" fmla="*/ 880764 h 880764"/>
                <a:gd name="connsiteX6" fmla="*/ 88076 w 1761529"/>
                <a:gd name="connsiteY6" fmla="*/ 880764 h 880764"/>
                <a:gd name="connsiteX7" fmla="*/ 0 w 1761529"/>
                <a:gd name="connsiteY7" fmla="*/ 792688 h 880764"/>
                <a:gd name="connsiteX8" fmla="*/ 0 w 1761529"/>
                <a:gd name="connsiteY8" fmla="*/ 88076 h 88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1529" h="880764">
                  <a:moveTo>
                    <a:pt x="0" y="88076"/>
                  </a:moveTo>
                  <a:cubicBezTo>
                    <a:pt x="0" y="39433"/>
                    <a:pt x="39433" y="0"/>
                    <a:pt x="88076" y="0"/>
                  </a:cubicBezTo>
                  <a:lnTo>
                    <a:pt x="1673453" y="0"/>
                  </a:lnTo>
                  <a:cubicBezTo>
                    <a:pt x="1722096" y="0"/>
                    <a:pt x="1761529" y="39433"/>
                    <a:pt x="1761529" y="88076"/>
                  </a:cubicBezTo>
                  <a:lnTo>
                    <a:pt x="1761529" y="792688"/>
                  </a:lnTo>
                  <a:cubicBezTo>
                    <a:pt x="1761529" y="841331"/>
                    <a:pt x="1722096" y="880764"/>
                    <a:pt x="1673453" y="880764"/>
                  </a:cubicBezTo>
                  <a:lnTo>
                    <a:pt x="88076" y="880764"/>
                  </a:lnTo>
                  <a:cubicBezTo>
                    <a:pt x="39433" y="880764"/>
                    <a:pt x="0" y="841331"/>
                    <a:pt x="0" y="792688"/>
                  </a:cubicBezTo>
                  <a:lnTo>
                    <a:pt x="0" y="88076"/>
                  </a:ln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197" tIns="51197" rIns="51197" bIns="51197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600" kern="1200" dirty="0" err="1">
                  <a:solidFill>
                    <a:schemeClr val="bg1"/>
                  </a:solidFill>
                </a:rPr>
                <a:t>IgA</a:t>
              </a:r>
              <a:r>
                <a:rPr lang="fr-FR" sz="1600" kern="1200" dirty="0">
                  <a:solidFill>
                    <a:schemeClr val="bg1"/>
                  </a:solidFill>
                </a:rPr>
                <a:t> – </a:t>
              </a:r>
              <a:r>
                <a:rPr lang="fr-FR" sz="1600" kern="1200" dirty="0" err="1">
                  <a:solidFill>
                    <a:schemeClr val="bg1"/>
                  </a:solidFill>
                </a:rPr>
                <a:t>IgM</a:t>
              </a:r>
              <a:endParaRPr lang="fr-FR" sz="1600" kern="1200" dirty="0">
                <a:solidFill>
                  <a:schemeClr val="bg1"/>
                </a:solidFill>
              </a:endParaRPr>
            </a:p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600" dirty="0" err="1">
                  <a:solidFill>
                    <a:schemeClr val="bg1"/>
                  </a:solidFill>
                </a:rPr>
                <a:t>IgG</a:t>
              </a:r>
              <a:r>
                <a:rPr lang="fr-FR" sz="1600" dirty="0">
                  <a:solidFill>
                    <a:schemeClr val="bg1"/>
                  </a:solidFill>
                </a:rPr>
                <a:t> &gt; 15 g/L</a:t>
              </a:r>
              <a:endParaRPr lang="fr-FR" sz="1600" kern="1200" dirty="0">
                <a:solidFill>
                  <a:schemeClr val="bg1"/>
                </a:solidFill>
              </a:endParaRPr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F5B20CC6-9A86-F645-BEC3-09F26E44A002}"/>
                </a:ext>
              </a:extLst>
            </p:cNvPr>
            <p:cNvSpPr/>
            <p:nvPr/>
          </p:nvSpPr>
          <p:spPr>
            <a:xfrm flipV="1">
              <a:off x="8179688" y="4062984"/>
              <a:ext cx="1635489" cy="45719"/>
            </a:xfrm>
            <a:custGeom>
              <a:avLst/>
              <a:gdLst>
                <a:gd name="connsiteX0" fmla="*/ 0 w 867732"/>
                <a:gd name="connsiteY0" fmla="*/ 23203 h 46406"/>
                <a:gd name="connsiteX1" fmla="*/ 867732 w 867732"/>
                <a:gd name="connsiteY1" fmla="*/ 23203 h 46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7732" h="46406">
                  <a:moveTo>
                    <a:pt x="0" y="23203"/>
                  </a:moveTo>
                  <a:lnTo>
                    <a:pt x="867732" y="23203"/>
                  </a:lnTo>
                </a:path>
              </a:pathLst>
            </a:custGeom>
            <a:noFill/>
            <a:ln w="50800">
              <a:solidFill>
                <a:schemeClr val="accent3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24872" tIns="1509" rIns="424873" bIns="151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r-FR" sz="500" kern="1200" dirty="0">
                <a:solidFill>
                  <a:schemeClr val="tx2"/>
                </a:solidFill>
              </a:endParaRPr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A1C8F51D-41D2-C64D-9863-9B89F98BBFEA}"/>
                </a:ext>
              </a:extLst>
            </p:cNvPr>
            <p:cNvSpPr/>
            <p:nvPr/>
          </p:nvSpPr>
          <p:spPr>
            <a:xfrm>
              <a:off x="9753854" y="3588233"/>
              <a:ext cx="1761529" cy="880764"/>
            </a:xfrm>
            <a:custGeom>
              <a:avLst/>
              <a:gdLst>
                <a:gd name="connsiteX0" fmla="*/ 0 w 1761529"/>
                <a:gd name="connsiteY0" fmla="*/ 88076 h 880764"/>
                <a:gd name="connsiteX1" fmla="*/ 88076 w 1761529"/>
                <a:gd name="connsiteY1" fmla="*/ 0 h 880764"/>
                <a:gd name="connsiteX2" fmla="*/ 1673453 w 1761529"/>
                <a:gd name="connsiteY2" fmla="*/ 0 h 880764"/>
                <a:gd name="connsiteX3" fmla="*/ 1761529 w 1761529"/>
                <a:gd name="connsiteY3" fmla="*/ 88076 h 880764"/>
                <a:gd name="connsiteX4" fmla="*/ 1761529 w 1761529"/>
                <a:gd name="connsiteY4" fmla="*/ 792688 h 880764"/>
                <a:gd name="connsiteX5" fmla="*/ 1673453 w 1761529"/>
                <a:gd name="connsiteY5" fmla="*/ 880764 h 880764"/>
                <a:gd name="connsiteX6" fmla="*/ 88076 w 1761529"/>
                <a:gd name="connsiteY6" fmla="*/ 880764 h 880764"/>
                <a:gd name="connsiteX7" fmla="*/ 0 w 1761529"/>
                <a:gd name="connsiteY7" fmla="*/ 792688 h 880764"/>
                <a:gd name="connsiteX8" fmla="*/ 0 w 1761529"/>
                <a:gd name="connsiteY8" fmla="*/ 88076 h 88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1529" h="880764">
                  <a:moveTo>
                    <a:pt x="0" y="88076"/>
                  </a:moveTo>
                  <a:cubicBezTo>
                    <a:pt x="0" y="39433"/>
                    <a:pt x="39433" y="0"/>
                    <a:pt x="88076" y="0"/>
                  </a:cubicBezTo>
                  <a:lnTo>
                    <a:pt x="1673453" y="0"/>
                  </a:lnTo>
                  <a:cubicBezTo>
                    <a:pt x="1722096" y="0"/>
                    <a:pt x="1761529" y="39433"/>
                    <a:pt x="1761529" y="88076"/>
                  </a:cubicBezTo>
                  <a:lnTo>
                    <a:pt x="1761529" y="792688"/>
                  </a:lnTo>
                  <a:cubicBezTo>
                    <a:pt x="1761529" y="841331"/>
                    <a:pt x="1722096" y="880764"/>
                    <a:pt x="1673453" y="880764"/>
                  </a:cubicBezTo>
                  <a:lnTo>
                    <a:pt x="88076" y="880764"/>
                  </a:lnTo>
                  <a:cubicBezTo>
                    <a:pt x="39433" y="880764"/>
                    <a:pt x="0" y="841331"/>
                    <a:pt x="0" y="792688"/>
                  </a:cubicBezTo>
                  <a:lnTo>
                    <a:pt x="0" y="88076"/>
                  </a:ln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197" tIns="51197" rIns="51197" bIns="51197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600" b="1" kern="1200" dirty="0">
                  <a:solidFill>
                    <a:schemeClr val="bg1"/>
                  </a:solidFill>
                </a:rPr>
                <a:t>MM / MW indolent</a:t>
              </a:r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5F1262DC-DBC7-AF43-A899-212FEA993FE4}"/>
                </a:ext>
              </a:extLst>
            </p:cNvPr>
            <p:cNvSpPr/>
            <p:nvPr/>
          </p:nvSpPr>
          <p:spPr>
            <a:xfrm rot="20126641">
              <a:off x="8224351" y="2622675"/>
              <a:ext cx="1777629" cy="1468970"/>
            </a:xfrm>
            <a:custGeom>
              <a:avLst/>
              <a:gdLst>
                <a:gd name="connsiteX0" fmla="*/ 0 w 867732"/>
                <a:gd name="connsiteY0" fmla="*/ 23203 h 46406"/>
                <a:gd name="connsiteX1" fmla="*/ 867732 w 867732"/>
                <a:gd name="connsiteY1" fmla="*/ 23203 h 46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7732" h="46406">
                  <a:moveTo>
                    <a:pt x="0" y="23203"/>
                  </a:moveTo>
                  <a:lnTo>
                    <a:pt x="867732" y="23203"/>
                  </a:lnTo>
                </a:path>
              </a:pathLst>
            </a:cu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24871" tIns="1509" rIns="424874" bIns="151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r-FR" sz="500" kern="1200" dirty="0">
                <a:solidFill>
                  <a:schemeClr val="tx2"/>
                </a:solidFill>
              </a:endParaRPr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94799387-7A7C-1B44-87CD-61245988EDE6}"/>
                </a:ext>
              </a:extLst>
            </p:cNvPr>
            <p:cNvSpPr/>
            <p:nvPr/>
          </p:nvSpPr>
          <p:spPr>
            <a:xfrm>
              <a:off x="9753854" y="4988264"/>
              <a:ext cx="1761529" cy="880764"/>
            </a:xfrm>
            <a:custGeom>
              <a:avLst/>
              <a:gdLst>
                <a:gd name="connsiteX0" fmla="*/ 0 w 1761529"/>
                <a:gd name="connsiteY0" fmla="*/ 88076 h 880764"/>
                <a:gd name="connsiteX1" fmla="*/ 88076 w 1761529"/>
                <a:gd name="connsiteY1" fmla="*/ 0 h 880764"/>
                <a:gd name="connsiteX2" fmla="*/ 1673453 w 1761529"/>
                <a:gd name="connsiteY2" fmla="*/ 0 h 880764"/>
                <a:gd name="connsiteX3" fmla="*/ 1761529 w 1761529"/>
                <a:gd name="connsiteY3" fmla="*/ 88076 h 880764"/>
                <a:gd name="connsiteX4" fmla="*/ 1761529 w 1761529"/>
                <a:gd name="connsiteY4" fmla="*/ 792688 h 880764"/>
                <a:gd name="connsiteX5" fmla="*/ 1673453 w 1761529"/>
                <a:gd name="connsiteY5" fmla="*/ 880764 h 880764"/>
                <a:gd name="connsiteX6" fmla="*/ 88076 w 1761529"/>
                <a:gd name="connsiteY6" fmla="*/ 880764 h 880764"/>
                <a:gd name="connsiteX7" fmla="*/ 0 w 1761529"/>
                <a:gd name="connsiteY7" fmla="*/ 792688 h 880764"/>
                <a:gd name="connsiteX8" fmla="*/ 0 w 1761529"/>
                <a:gd name="connsiteY8" fmla="*/ 88076 h 88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1529" h="880764">
                  <a:moveTo>
                    <a:pt x="0" y="88076"/>
                  </a:moveTo>
                  <a:cubicBezTo>
                    <a:pt x="0" y="39433"/>
                    <a:pt x="39433" y="0"/>
                    <a:pt x="88076" y="0"/>
                  </a:cubicBezTo>
                  <a:lnTo>
                    <a:pt x="1673453" y="0"/>
                  </a:lnTo>
                  <a:cubicBezTo>
                    <a:pt x="1722096" y="0"/>
                    <a:pt x="1761529" y="39433"/>
                    <a:pt x="1761529" y="88076"/>
                  </a:cubicBezTo>
                  <a:lnTo>
                    <a:pt x="1761529" y="792688"/>
                  </a:lnTo>
                  <a:cubicBezTo>
                    <a:pt x="1761529" y="841331"/>
                    <a:pt x="1722096" y="880764"/>
                    <a:pt x="1673453" y="880764"/>
                  </a:cubicBezTo>
                  <a:lnTo>
                    <a:pt x="88076" y="880764"/>
                  </a:lnTo>
                  <a:cubicBezTo>
                    <a:pt x="39433" y="880764"/>
                    <a:pt x="0" y="841331"/>
                    <a:pt x="0" y="792688"/>
                  </a:cubicBezTo>
                  <a:lnTo>
                    <a:pt x="0" y="88076"/>
                  </a:lnTo>
                  <a:close/>
                </a:path>
              </a:pathLst>
            </a:custGeom>
            <a:solidFill>
              <a:schemeClr val="accent3"/>
            </a:solidFill>
            <a:ln>
              <a:solidFill>
                <a:srgbClr val="92D05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197" tIns="51197" rIns="51197" bIns="51197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600" b="1" kern="1200" dirty="0">
                  <a:solidFill>
                    <a:schemeClr val="bg1"/>
                  </a:solidFill>
                </a:rPr>
                <a:t>MGUS</a:t>
              </a:r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6C4E5409-8453-0A4E-B325-FD231987AF67}"/>
                </a:ext>
              </a:extLst>
            </p:cNvPr>
            <p:cNvSpPr/>
            <p:nvPr/>
          </p:nvSpPr>
          <p:spPr>
            <a:xfrm>
              <a:off x="4411685" y="2323542"/>
              <a:ext cx="1908718" cy="880764"/>
            </a:xfrm>
            <a:custGeom>
              <a:avLst/>
              <a:gdLst>
                <a:gd name="connsiteX0" fmla="*/ 0 w 1761529"/>
                <a:gd name="connsiteY0" fmla="*/ 88076 h 880764"/>
                <a:gd name="connsiteX1" fmla="*/ 88076 w 1761529"/>
                <a:gd name="connsiteY1" fmla="*/ 0 h 880764"/>
                <a:gd name="connsiteX2" fmla="*/ 1673453 w 1761529"/>
                <a:gd name="connsiteY2" fmla="*/ 0 h 880764"/>
                <a:gd name="connsiteX3" fmla="*/ 1761529 w 1761529"/>
                <a:gd name="connsiteY3" fmla="*/ 88076 h 880764"/>
                <a:gd name="connsiteX4" fmla="*/ 1761529 w 1761529"/>
                <a:gd name="connsiteY4" fmla="*/ 792688 h 880764"/>
                <a:gd name="connsiteX5" fmla="*/ 1673453 w 1761529"/>
                <a:gd name="connsiteY5" fmla="*/ 880764 h 880764"/>
                <a:gd name="connsiteX6" fmla="*/ 88076 w 1761529"/>
                <a:gd name="connsiteY6" fmla="*/ 880764 h 880764"/>
                <a:gd name="connsiteX7" fmla="*/ 0 w 1761529"/>
                <a:gd name="connsiteY7" fmla="*/ 792688 h 880764"/>
                <a:gd name="connsiteX8" fmla="*/ 0 w 1761529"/>
                <a:gd name="connsiteY8" fmla="*/ 88076 h 88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1529" h="880764">
                  <a:moveTo>
                    <a:pt x="0" y="88076"/>
                  </a:moveTo>
                  <a:cubicBezTo>
                    <a:pt x="0" y="39433"/>
                    <a:pt x="39433" y="0"/>
                    <a:pt x="88076" y="0"/>
                  </a:cubicBezTo>
                  <a:lnTo>
                    <a:pt x="1673453" y="0"/>
                  </a:lnTo>
                  <a:cubicBezTo>
                    <a:pt x="1722096" y="0"/>
                    <a:pt x="1761529" y="39433"/>
                    <a:pt x="1761529" y="88076"/>
                  </a:cubicBezTo>
                  <a:lnTo>
                    <a:pt x="1761529" y="792688"/>
                  </a:lnTo>
                  <a:cubicBezTo>
                    <a:pt x="1761529" y="841331"/>
                    <a:pt x="1722096" y="880764"/>
                    <a:pt x="1673453" y="880764"/>
                  </a:cubicBezTo>
                  <a:lnTo>
                    <a:pt x="88076" y="880764"/>
                  </a:lnTo>
                  <a:cubicBezTo>
                    <a:pt x="39433" y="880764"/>
                    <a:pt x="0" y="841331"/>
                    <a:pt x="0" y="792688"/>
                  </a:cubicBezTo>
                  <a:lnTo>
                    <a:pt x="0" y="88076"/>
                  </a:lnTo>
                  <a:close/>
                </a:path>
              </a:pathLst>
            </a:custGeom>
            <a:solidFill>
              <a:srgbClr val="FF7E79"/>
            </a:solidFill>
            <a:ln>
              <a:solidFill>
                <a:srgbClr val="C0000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087" tIns="60087" rIns="60087" bIns="60087" numCol="1" spcCol="1270" anchor="ctr" anchorCtr="0">
              <a:noAutofit/>
            </a:bodyPr>
            <a:lstStyle/>
            <a:p>
              <a:pPr marL="0" lvl="0" indent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600" kern="1200" dirty="0">
                  <a:solidFill>
                    <a:srgbClr val="C00000"/>
                  </a:solidFill>
                </a:rPr>
                <a:t>Symptômes</a:t>
              </a:r>
              <a:r>
                <a:rPr lang="fr-FR" sz="1600" dirty="0">
                  <a:solidFill>
                    <a:srgbClr val="C00000"/>
                  </a:solidFill>
                </a:rPr>
                <a:t> –</a:t>
              </a:r>
              <a:r>
                <a:rPr lang="fr-FR" sz="1600" kern="1200" dirty="0">
                  <a:solidFill>
                    <a:srgbClr val="C00000"/>
                  </a:solidFill>
                </a:rPr>
                <a:t> CRAB </a:t>
              </a:r>
              <a:r>
                <a:rPr lang="fr-FR" sz="1600" dirty="0">
                  <a:solidFill>
                    <a:srgbClr val="C00000"/>
                  </a:solidFill>
                </a:rPr>
                <a:t>Pic &gt; 30 g/L – </a:t>
              </a:r>
              <a:r>
                <a:rPr lang="fr-FR" sz="1600" dirty="0" err="1">
                  <a:solidFill>
                    <a:srgbClr val="C00000"/>
                  </a:solidFill>
                </a:rPr>
                <a:t>ptu</a:t>
              </a:r>
              <a:r>
                <a:rPr lang="fr-FR" sz="1600" dirty="0">
                  <a:solidFill>
                    <a:srgbClr val="C00000"/>
                  </a:solidFill>
                </a:rPr>
                <a:t> +</a:t>
              </a:r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BF2AC51B-14A5-D648-81B2-142A498F81F6}"/>
                </a:ext>
              </a:extLst>
            </p:cNvPr>
            <p:cNvSpPr/>
            <p:nvPr/>
          </p:nvSpPr>
          <p:spPr>
            <a:xfrm rot="2065884">
              <a:off x="3474452" y="4858478"/>
              <a:ext cx="1151044" cy="49745"/>
            </a:xfrm>
            <a:custGeom>
              <a:avLst/>
              <a:gdLst>
                <a:gd name="connsiteX0" fmla="*/ 0 w 1233856"/>
                <a:gd name="connsiteY0" fmla="*/ 23203 h 46406"/>
                <a:gd name="connsiteX1" fmla="*/ 1233856 w 1233856"/>
                <a:gd name="connsiteY1" fmla="*/ 23203 h 46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3856" h="46406">
                  <a:moveTo>
                    <a:pt x="0" y="23203"/>
                  </a:moveTo>
                  <a:lnTo>
                    <a:pt x="1233856" y="23203"/>
                  </a:lnTo>
                </a:path>
              </a:pathLst>
            </a:cu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98781" tIns="-7643" rIns="598782" bIns="-7643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r-FR" sz="500" kern="1200">
                <a:solidFill>
                  <a:schemeClr val="tx2"/>
                </a:solidFill>
              </a:endParaRPr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8704FEC8-9A4C-4A47-804A-BB8A7AA04AD9}"/>
                </a:ext>
              </a:extLst>
            </p:cNvPr>
            <p:cNvSpPr/>
            <p:nvPr/>
          </p:nvSpPr>
          <p:spPr>
            <a:xfrm>
              <a:off x="4383204" y="5016732"/>
              <a:ext cx="1806713" cy="880764"/>
            </a:xfrm>
            <a:custGeom>
              <a:avLst/>
              <a:gdLst>
                <a:gd name="connsiteX0" fmla="*/ 0 w 1761529"/>
                <a:gd name="connsiteY0" fmla="*/ 88076 h 880764"/>
                <a:gd name="connsiteX1" fmla="*/ 88076 w 1761529"/>
                <a:gd name="connsiteY1" fmla="*/ 0 h 880764"/>
                <a:gd name="connsiteX2" fmla="*/ 1673453 w 1761529"/>
                <a:gd name="connsiteY2" fmla="*/ 0 h 880764"/>
                <a:gd name="connsiteX3" fmla="*/ 1761529 w 1761529"/>
                <a:gd name="connsiteY3" fmla="*/ 88076 h 880764"/>
                <a:gd name="connsiteX4" fmla="*/ 1761529 w 1761529"/>
                <a:gd name="connsiteY4" fmla="*/ 792688 h 880764"/>
                <a:gd name="connsiteX5" fmla="*/ 1673453 w 1761529"/>
                <a:gd name="connsiteY5" fmla="*/ 880764 h 880764"/>
                <a:gd name="connsiteX6" fmla="*/ 88076 w 1761529"/>
                <a:gd name="connsiteY6" fmla="*/ 880764 h 880764"/>
                <a:gd name="connsiteX7" fmla="*/ 0 w 1761529"/>
                <a:gd name="connsiteY7" fmla="*/ 792688 h 880764"/>
                <a:gd name="connsiteX8" fmla="*/ 0 w 1761529"/>
                <a:gd name="connsiteY8" fmla="*/ 88076 h 88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1529" h="880764">
                  <a:moveTo>
                    <a:pt x="0" y="88076"/>
                  </a:moveTo>
                  <a:cubicBezTo>
                    <a:pt x="0" y="39433"/>
                    <a:pt x="39433" y="0"/>
                    <a:pt x="88076" y="0"/>
                  </a:cubicBezTo>
                  <a:lnTo>
                    <a:pt x="1673453" y="0"/>
                  </a:lnTo>
                  <a:cubicBezTo>
                    <a:pt x="1722096" y="0"/>
                    <a:pt x="1761529" y="39433"/>
                    <a:pt x="1761529" y="88076"/>
                  </a:cubicBezTo>
                  <a:lnTo>
                    <a:pt x="1761529" y="792688"/>
                  </a:lnTo>
                  <a:cubicBezTo>
                    <a:pt x="1761529" y="841331"/>
                    <a:pt x="1722096" y="880764"/>
                    <a:pt x="1673453" y="880764"/>
                  </a:cubicBezTo>
                  <a:lnTo>
                    <a:pt x="88076" y="880764"/>
                  </a:lnTo>
                  <a:cubicBezTo>
                    <a:pt x="39433" y="880764"/>
                    <a:pt x="0" y="841331"/>
                    <a:pt x="0" y="792688"/>
                  </a:cubicBezTo>
                  <a:lnTo>
                    <a:pt x="0" y="88076"/>
                  </a:ln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197" tIns="51197" rIns="51197" bIns="51197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600" kern="1200" dirty="0" err="1">
                  <a:solidFill>
                    <a:schemeClr val="bg1"/>
                  </a:solidFill>
                </a:rPr>
                <a:t>IgG</a:t>
              </a:r>
              <a:r>
                <a:rPr lang="fr-FR" sz="1600" kern="1200" dirty="0">
                  <a:solidFill>
                    <a:schemeClr val="bg1"/>
                  </a:solidFill>
                </a:rPr>
                <a:t> &lt; 15 g/L</a:t>
              </a:r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5F5FD5F7-BB3D-6F41-BC04-36F3E1444E24}"/>
                </a:ext>
              </a:extLst>
            </p:cNvPr>
            <p:cNvSpPr/>
            <p:nvPr/>
          </p:nvSpPr>
          <p:spPr>
            <a:xfrm flipV="1">
              <a:off x="6106730" y="5434254"/>
              <a:ext cx="704611" cy="45719"/>
            </a:xfrm>
            <a:custGeom>
              <a:avLst/>
              <a:gdLst>
                <a:gd name="connsiteX0" fmla="*/ 0 w 704611"/>
                <a:gd name="connsiteY0" fmla="*/ 23203 h 46406"/>
                <a:gd name="connsiteX1" fmla="*/ 704611 w 704611"/>
                <a:gd name="connsiteY1" fmla="*/ 23203 h 46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4611" h="46406">
                  <a:moveTo>
                    <a:pt x="0" y="23203"/>
                  </a:moveTo>
                  <a:lnTo>
                    <a:pt x="704611" y="23203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7390" tIns="5588" rIns="347391" bIns="5588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r-FR" sz="500" kern="1200">
                <a:solidFill>
                  <a:schemeClr val="tx2"/>
                </a:solidFill>
              </a:endParaRPr>
            </a:p>
          </p:txBody>
        </p:sp>
      </p:grpSp>
      <p:sp>
        <p:nvSpPr>
          <p:cNvPr id="20" name="Forme libre 19">
            <a:extLst>
              <a:ext uri="{FF2B5EF4-FFF2-40B4-BE49-F238E27FC236}">
                <a16:creationId xmlns:a16="http://schemas.microsoft.com/office/drawing/2014/main" id="{A0F9ADB0-76A0-264D-843D-552486ACE789}"/>
              </a:ext>
            </a:extLst>
          </p:cNvPr>
          <p:cNvSpPr/>
          <p:nvPr/>
        </p:nvSpPr>
        <p:spPr>
          <a:xfrm>
            <a:off x="6031836" y="3813746"/>
            <a:ext cx="1684573" cy="880764"/>
          </a:xfrm>
          <a:custGeom>
            <a:avLst/>
            <a:gdLst>
              <a:gd name="connsiteX0" fmla="*/ 0 w 1761529"/>
              <a:gd name="connsiteY0" fmla="*/ 88076 h 880764"/>
              <a:gd name="connsiteX1" fmla="*/ 88076 w 1761529"/>
              <a:gd name="connsiteY1" fmla="*/ 0 h 880764"/>
              <a:gd name="connsiteX2" fmla="*/ 1673453 w 1761529"/>
              <a:gd name="connsiteY2" fmla="*/ 0 h 880764"/>
              <a:gd name="connsiteX3" fmla="*/ 1761529 w 1761529"/>
              <a:gd name="connsiteY3" fmla="*/ 88076 h 880764"/>
              <a:gd name="connsiteX4" fmla="*/ 1761529 w 1761529"/>
              <a:gd name="connsiteY4" fmla="*/ 792688 h 880764"/>
              <a:gd name="connsiteX5" fmla="*/ 1673453 w 1761529"/>
              <a:gd name="connsiteY5" fmla="*/ 880764 h 880764"/>
              <a:gd name="connsiteX6" fmla="*/ 88076 w 1761529"/>
              <a:gd name="connsiteY6" fmla="*/ 880764 h 880764"/>
              <a:gd name="connsiteX7" fmla="*/ 0 w 1761529"/>
              <a:gd name="connsiteY7" fmla="*/ 792688 h 880764"/>
              <a:gd name="connsiteX8" fmla="*/ 0 w 1761529"/>
              <a:gd name="connsiteY8" fmla="*/ 88076 h 88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61529" h="880764">
                <a:moveTo>
                  <a:pt x="0" y="88076"/>
                </a:moveTo>
                <a:cubicBezTo>
                  <a:pt x="0" y="39433"/>
                  <a:pt x="39433" y="0"/>
                  <a:pt x="88076" y="0"/>
                </a:cubicBezTo>
                <a:lnTo>
                  <a:pt x="1673453" y="0"/>
                </a:lnTo>
                <a:cubicBezTo>
                  <a:pt x="1722096" y="0"/>
                  <a:pt x="1761529" y="39433"/>
                  <a:pt x="1761529" y="88076"/>
                </a:cubicBezTo>
                <a:lnTo>
                  <a:pt x="1761529" y="792688"/>
                </a:lnTo>
                <a:cubicBezTo>
                  <a:pt x="1761529" y="841331"/>
                  <a:pt x="1722096" y="880764"/>
                  <a:pt x="1673453" y="880764"/>
                </a:cubicBezTo>
                <a:lnTo>
                  <a:pt x="88076" y="880764"/>
                </a:lnTo>
                <a:cubicBezTo>
                  <a:pt x="39433" y="880764"/>
                  <a:pt x="0" y="841331"/>
                  <a:pt x="0" y="792688"/>
                </a:cubicBezTo>
                <a:lnTo>
                  <a:pt x="0" y="88076"/>
                </a:lnTo>
                <a:close/>
              </a:path>
            </a:pathLst>
          </a:cu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197" tIns="51197" rIns="51197" bIns="51197" numCol="1" spcCol="1270" anchor="ctr" anchorCtr="0">
            <a:noAutofit/>
          </a:bodyPr>
          <a:lstStyle/>
          <a:p>
            <a:pPr marL="0" lvl="0" indent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600" kern="1200" dirty="0" err="1"/>
              <a:t>Myélo</a:t>
            </a:r>
            <a:r>
              <a:rPr lang="fr-FR" sz="1600" kern="1200" dirty="0"/>
              <a:t> / CLL</a:t>
            </a:r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E6341F55-2640-B143-80C5-5D51C08E9101}"/>
              </a:ext>
            </a:extLst>
          </p:cNvPr>
          <p:cNvSpPr/>
          <p:nvPr/>
        </p:nvSpPr>
        <p:spPr>
          <a:xfrm>
            <a:off x="5445740" y="4309572"/>
            <a:ext cx="590235" cy="45719"/>
          </a:xfrm>
          <a:custGeom>
            <a:avLst/>
            <a:gdLst>
              <a:gd name="connsiteX0" fmla="*/ 0 w 704611"/>
              <a:gd name="connsiteY0" fmla="*/ 23203 h 46406"/>
              <a:gd name="connsiteX1" fmla="*/ 704611 w 704611"/>
              <a:gd name="connsiteY1" fmla="*/ 23203 h 4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4611" h="46406">
                <a:moveTo>
                  <a:pt x="0" y="23203"/>
                </a:moveTo>
                <a:lnTo>
                  <a:pt x="704611" y="23203"/>
                </a:lnTo>
              </a:path>
            </a:pathLst>
          </a:cu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7390" tIns="5588" rIns="347391" bIns="5588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500" kern="1200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158112D0-1799-EE4F-BD1B-6DF92E064236}"/>
              </a:ext>
            </a:extLst>
          </p:cNvPr>
          <p:cNvSpPr/>
          <p:nvPr/>
        </p:nvSpPr>
        <p:spPr>
          <a:xfrm>
            <a:off x="7716408" y="5671583"/>
            <a:ext cx="1514515" cy="45719"/>
          </a:xfrm>
          <a:custGeom>
            <a:avLst/>
            <a:gdLst>
              <a:gd name="connsiteX0" fmla="*/ 0 w 867732"/>
              <a:gd name="connsiteY0" fmla="*/ 23203 h 46406"/>
              <a:gd name="connsiteX1" fmla="*/ 867732 w 867732"/>
              <a:gd name="connsiteY1" fmla="*/ 23203 h 4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732" h="46406">
                <a:moveTo>
                  <a:pt x="0" y="23203"/>
                </a:moveTo>
                <a:lnTo>
                  <a:pt x="867732" y="23203"/>
                </a:lnTo>
              </a:path>
            </a:pathLst>
          </a:custGeom>
          <a:noFill/>
          <a:ln w="50800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24872" tIns="1509" rIns="424873" bIns="151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500" kern="1200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2317D148-9245-F841-AE3F-A3B15D502A49}"/>
              </a:ext>
            </a:extLst>
          </p:cNvPr>
          <p:cNvSpPr/>
          <p:nvPr/>
        </p:nvSpPr>
        <p:spPr>
          <a:xfrm>
            <a:off x="2661757" y="4270333"/>
            <a:ext cx="861818" cy="68913"/>
          </a:xfrm>
          <a:custGeom>
            <a:avLst/>
            <a:gdLst>
              <a:gd name="connsiteX0" fmla="*/ 0 w 704611"/>
              <a:gd name="connsiteY0" fmla="*/ 23203 h 46406"/>
              <a:gd name="connsiteX1" fmla="*/ 704611 w 704611"/>
              <a:gd name="connsiteY1" fmla="*/ 23203 h 4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4611" h="46406">
                <a:moveTo>
                  <a:pt x="0" y="23203"/>
                </a:moveTo>
                <a:lnTo>
                  <a:pt x="704611" y="23203"/>
                </a:lnTo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7390" tIns="5588" rIns="347391" bIns="5588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500" kern="1200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9650F69F-EFCB-CD45-814F-DB3CFD693CD0}"/>
              </a:ext>
            </a:extLst>
          </p:cNvPr>
          <p:cNvSpPr/>
          <p:nvPr/>
        </p:nvSpPr>
        <p:spPr>
          <a:xfrm flipV="1">
            <a:off x="5550453" y="2718814"/>
            <a:ext cx="3746205" cy="396355"/>
          </a:xfrm>
          <a:custGeom>
            <a:avLst/>
            <a:gdLst>
              <a:gd name="connsiteX0" fmla="*/ 0 w 704611"/>
              <a:gd name="connsiteY0" fmla="*/ 23203 h 46406"/>
              <a:gd name="connsiteX1" fmla="*/ 704611 w 704611"/>
              <a:gd name="connsiteY1" fmla="*/ 23203 h 4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4611" h="46406">
                <a:moveTo>
                  <a:pt x="0" y="23203"/>
                </a:moveTo>
                <a:lnTo>
                  <a:pt x="704611" y="23203"/>
                </a:lnTo>
              </a:path>
            </a:pathLst>
          </a:cu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7390" tIns="5588" rIns="347391" bIns="5588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500" kern="1200" dirty="0"/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655B5142-2211-C840-9D9E-7406C1578DF1}"/>
              </a:ext>
            </a:extLst>
          </p:cNvPr>
          <p:cNvSpPr/>
          <p:nvPr/>
        </p:nvSpPr>
        <p:spPr>
          <a:xfrm>
            <a:off x="9230924" y="2476610"/>
            <a:ext cx="1888262" cy="880764"/>
          </a:xfrm>
          <a:custGeom>
            <a:avLst/>
            <a:gdLst>
              <a:gd name="connsiteX0" fmla="*/ 0 w 1761529"/>
              <a:gd name="connsiteY0" fmla="*/ 88076 h 880764"/>
              <a:gd name="connsiteX1" fmla="*/ 88076 w 1761529"/>
              <a:gd name="connsiteY1" fmla="*/ 0 h 880764"/>
              <a:gd name="connsiteX2" fmla="*/ 1673453 w 1761529"/>
              <a:gd name="connsiteY2" fmla="*/ 0 h 880764"/>
              <a:gd name="connsiteX3" fmla="*/ 1761529 w 1761529"/>
              <a:gd name="connsiteY3" fmla="*/ 88076 h 880764"/>
              <a:gd name="connsiteX4" fmla="*/ 1761529 w 1761529"/>
              <a:gd name="connsiteY4" fmla="*/ 792688 h 880764"/>
              <a:gd name="connsiteX5" fmla="*/ 1673453 w 1761529"/>
              <a:gd name="connsiteY5" fmla="*/ 880764 h 880764"/>
              <a:gd name="connsiteX6" fmla="*/ 88076 w 1761529"/>
              <a:gd name="connsiteY6" fmla="*/ 880764 h 880764"/>
              <a:gd name="connsiteX7" fmla="*/ 0 w 1761529"/>
              <a:gd name="connsiteY7" fmla="*/ 792688 h 880764"/>
              <a:gd name="connsiteX8" fmla="*/ 0 w 1761529"/>
              <a:gd name="connsiteY8" fmla="*/ 88076 h 88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61529" h="880764">
                <a:moveTo>
                  <a:pt x="0" y="88076"/>
                </a:moveTo>
                <a:cubicBezTo>
                  <a:pt x="0" y="39433"/>
                  <a:pt x="39433" y="0"/>
                  <a:pt x="88076" y="0"/>
                </a:cubicBezTo>
                <a:lnTo>
                  <a:pt x="1673453" y="0"/>
                </a:lnTo>
                <a:cubicBezTo>
                  <a:pt x="1722096" y="0"/>
                  <a:pt x="1761529" y="39433"/>
                  <a:pt x="1761529" y="88076"/>
                </a:cubicBezTo>
                <a:lnTo>
                  <a:pt x="1761529" y="792688"/>
                </a:lnTo>
                <a:cubicBezTo>
                  <a:pt x="1761529" y="841331"/>
                  <a:pt x="1722096" y="880764"/>
                  <a:pt x="1673453" y="880764"/>
                </a:cubicBezTo>
                <a:lnTo>
                  <a:pt x="88076" y="880764"/>
                </a:lnTo>
                <a:cubicBezTo>
                  <a:pt x="39433" y="880764"/>
                  <a:pt x="0" y="841331"/>
                  <a:pt x="0" y="792688"/>
                </a:cubicBezTo>
                <a:lnTo>
                  <a:pt x="0" y="88076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rgbClr val="FF000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197" tIns="51197" rIns="51197" bIns="51197" numCol="1" spcCol="1270" anchor="ctr" anchorCtr="0">
            <a:noAutofit/>
          </a:bodyPr>
          <a:lstStyle/>
          <a:p>
            <a:pPr marL="0" lvl="0" indent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600" b="1" kern="1200" dirty="0">
                <a:solidFill>
                  <a:schemeClr val="bg1"/>
                </a:solidFill>
              </a:rPr>
              <a:t>MM / MW </a:t>
            </a:r>
            <a:r>
              <a:rPr lang="fr-FR" sz="1600" b="1" kern="1200" dirty="0" err="1">
                <a:solidFill>
                  <a:schemeClr val="bg1"/>
                </a:solidFill>
              </a:rPr>
              <a:t>sympto</a:t>
            </a:r>
            <a:endParaRPr lang="fr-FR" sz="1600" b="1" kern="1200" dirty="0">
              <a:solidFill>
                <a:schemeClr val="bg1"/>
              </a:solidFill>
            </a:endParaRPr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E4DAAEB9-13A3-EF42-9067-C3E7B3627A8A}"/>
              </a:ext>
            </a:extLst>
          </p:cNvPr>
          <p:cNvSpPr/>
          <p:nvPr/>
        </p:nvSpPr>
        <p:spPr>
          <a:xfrm>
            <a:off x="6031836" y="5257055"/>
            <a:ext cx="1684573" cy="880764"/>
          </a:xfrm>
          <a:custGeom>
            <a:avLst/>
            <a:gdLst>
              <a:gd name="connsiteX0" fmla="*/ 0 w 1761529"/>
              <a:gd name="connsiteY0" fmla="*/ 88076 h 880764"/>
              <a:gd name="connsiteX1" fmla="*/ 88076 w 1761529"/>
              <a:gd name="connsiteY1" fmla="*/ 0 h 880764"/>
              <a:gd name="connsiteX2" fmla="*/ 1673453 w 1761529"/>
              <a:gd name="connsiteY2" fmla="*/ 0 h 880764"/>
              <a:gd name="connsiteX3" fmla="*/ 1761529 w 1761529"/>
              <a:gd name="connsiteY3" fmla="*/ 88076 h 880764"/>
              <a:gd name="connsiteX4" fmla="*/ 1761529 w 1761529"/>
              <a:gd name="connsiteY4" fmla="*/ 792688 h 880764"/>
              <a:gd name="connsiteX5" fmla="*/ 1673453 w 1761529"/>
              <a:gd name="connsiteY5" fmla="*/ 880764 h 880764"/>
              <a:gd name="connsiteX6" fmla="*/ 88076 w 1761529"/>
              <a:gd name="connsiteY6" fmla="*/ 880764 h 880764"/>
              <a:gd name="connsiteX7" fmla="*/ 0 w 1761529"/>
              <a:gd name="connsiteY7" fmla="*/ 792688 h 880764"/>
              <a:gd name="connsiteX8" fmla="*/ 0 w 1761529"/>
              <a:gd name="connsiteY8" fmla="*/ 88076 h 88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61529" h="880764">
                <a:moveTo>
                  <a:pt x="0" y="88076"/>
                </a:moveTo>
                <a:cubicBezTo>
                  <a:pt x="0" y="39433"/>
                  <a:pt x="39433" y="0"/>
                  <a:pt x="88076" y="0"/>
                </a:cubicBezTo>
                <a:lnTo>
                  <a:pt x="1673453" y="0"/>
                </a:lnTo>
                <a:cubicBezTo>
                  <a:pt x="1722096" y="0"/>
                  <a:pt x="1761529" y="39433"/>
                  <a:pt x="1761529" y="88076"/>
                </a:cubicBezTo>
                <a:lnTo>
                  <a:pt x="1761529" y="792688"/>
                </a:lnTo>
                <a:cubicBezTo>
                  <a:pt x="1761529" y="841331"/>
                  <a:pt x="1722096" y="880764"/>
                  <a:pt x="1673453" y="880764"/>
                </a:cubicBezTo>
                <a:lnTo>
                  <a:pt x="88076" y="880764"/>
                </a:lnTo>
                <a:cubicBezTo>
                  <a:pt x="39433" y="880764"/>
                  <a:pt x="0" y="841331"/>
                  <a:pt x="0" y="792688"/>
                </a:cubicBezTo>
                <a:lnTo>
                  <a:pt x="0" y="88076"/>
                </a:lnTo>
                <a:close/>
              </a:path>
            </a:pathLst>
          </a:cu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197" tIns="51197" rIns="51197" bIns="51197" numCol="1" spcCol="1270" anchor="ctr" anchorCtr="0">
            <a:noAutofit/>
          </a:bodyPr>
          <a:lstStyle/>
          <a:p>
            <a:pPr marL="0" lvl="0" indent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600" dirty="0"/>
              <a:t>CLL</a:t>
            </a:r>
            <a:endParaRPr lang="fr-FR" sz="1600" kern="1200" dirty="0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05787EEF-E0B6-5045-A453-EC065718FF2D}"/>
              </a:ext>
            </a:extLst>
          </p:cNvPr>
          <p:cNvSpPr/>
          <p:nvPr/>
        </p:nvSpPr>
        <p:spPr>
          <a:xfrm rot="1592510">
            <a:off x="7622201" y="4262682"/>
            <a:ext cx="1739485" cy="1468970"/>
          </a:xfrm>
          <a:custGeom>
            <a:avLst/>
            <a:gdLst>
              <a:gd name="connsiteX0" fmla="*/ 0 w 867732"/>
              <a:gd name="connsiteY0" fmla="*/ 23203 h 46406"/>
              <a:gd name="connsiteX1" fmla="*/ 867732 w 867732"/>
              <a:gd name="connsiteY1" fmla="*/ 23203 h 4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732" h="46406">
                <a:moveTo>
                  <a:pt x="0" y="23203"/>
                </a:moveTo>
                <a:lnTo>
                  <a:pt x="867732" y="23203"/>
                </a:lnTo>
              </a:path>
            </a:pathLst>
          </a:custGeom>
          <a:noFill/>
          <a:ln w="50800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24871" tIns="1509" rIns="424874" bIns="151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500" kern="12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170D470-85F5-DD42-A1C4-409267656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351" y="2737858"/>
            <a:ext cx="392658" cy="358265"/>
          </a:xfrm>
          <a:prstGeom prst="rect">
            <a:avLst/>
          </a:prstGeom>
        </p:spPr>
      </p:pic>
      <p:sp>
        <p:nvSpPr>
          <p:cNvPr id="29" name="Forme libre 28">
            <a:extLst>
              <a:ext uri="{FF2B5EF4-FFF2-40B4-BE49-F238E27FC236}">
                <a16:creationId xmlns:a16="http://schemas.microsoft.com/office/drawing/2014/main" id="{E1C7959C-8925-3E45-8B3A-3DC0D0371320}"/>
              </a:ext>
            </a:extLst>
          </p:cNvPr>
          <p:cNvSpPr/>
          <p:nvPr/>
        </p:nvSpPr>
        <p:spPr>
          <a:xfrm rot="20126641">
            <a:off x="7595997" y="4188140"/>
            <a:ext cx="1719403" cy="1468970"/>
          </a:xfrm>
          <a:custGeom>
            <a:avLst/>
            <a:gdLst>
              <a:gd name="connsiteX0" fmla="*/ 0 w 867732"/>
              <a:gd name="connsiteY0" fmla="*/ 23203 h 46406"/>
              <a:gd name="connsiteX1" fmla="*/ 867732 w 867732"/>
              <a:gd name="connsiteY1" fmla="*/ 23203 h 4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732" h="46406">
                <a:moveTo>
                  <a:pt x="0" y="23203"/>
                </a:moveTo>
                <a:lnTo>
                  <a:pt x="867732" y="23203"/>
                </a:lnTo>
              </a:path>
            </a:pathLst>
          </a:custGeom>
          <a:noFill/>
          <a:ln w="50800">
            <a:solidFill>
              <a:schemeClr val="accent3"/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24871" tIns="1509" rIns="424874" bIns="151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500" kern="1200" dirty="0">
              <a:solidFill>
                <a:schemeClr val="tx2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5645CE8-8DC4-6146-80E0-CBA9DE7F7D96}"/>
              </a:ext>
            </a:extLst>
          </p:cNvPr>
          <p:cNvSpPr txBox="1"/>
          <p:nvPr/>
        </p:nvSpPr>
        <p:spPr>
          <a:xfrm rot="20133603">
            <a:off x="7485976" y="3142095"/>
            <a:ext cx="1804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err="1">
                <a:solidFill>
                  <a:srgbClr val="FF0000"/>
                </a:solidFill>
              </a:rPr>
              <a:t>Plasmo</a:t>
            </a:r>
            <a:r>
              <a:rPr lang="fr-FR" sz="1200" dirty="0">
                <a:solidFill>
                  <a:srgbClr val="FF0000"/>
                </a:solidFill>
              </a:rPr>
              <a:t> &gt; 60%</a:t>
            </a:r>
          </a:p>
          <a:p>
            <a:pPr algn="ctr"/>
            <a:r>
              <a:rPr lang="fr-FR" sz="1200" dirty="0">
                <a:solidFill>
                  <a:srgbClr val="FF0000"/>
                </a:solidFill>
              </a:rPr>
              <a:t>CLL &gt; 100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4230CE7-2A70-D945-8480-AD000894E4FE}"/>
              </a:ext>
            </a:extLst>
          </p:cNvPr>
          <p:cNvSpPr txBox="1"/>
          <p:nvPr/>
        </p:nvSpPr>
        <p:spPr>
          <a:xfrm>
            <a:off x="7641985" y="4039881"/>
            <a:ext cx="1804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err="1">
                <a:solidFill>
                  <a:schemeClr val="accent3"/>
                </a:solidFill>
              </a:rPr>
              <a:t>Plasmo</a:t>
            </a:r>
            <a:r>
              <a:rPr lang="fr-FR" sz="1200" dirty="0">
                <a:solidFill>
                  <a:schemeClr val="accent3"/>
                </a:solidFill>
              </a:rPr>
              <a:t> &gt; 10%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073A832-34E3-2043-B397-89B23CEF5FCA}"/>
              </a:ext>
            </a:extLst>
          </p:cNvPr>
          <p:cNvSpPr txBox="1"/>
          <p:nvPr/>
        </p:nvSpPr>
        <p:spPr>
          <a:xfrm>
            <a:off x="7652239" y="5706988"/>
            <a:ext cx="1804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accent1"/>
                </a:solidFill>
              </a:rPr>
              <a:t>CLL &lt; 7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1522605-5992-6541-A1EB-E9019D0ADCF4}"/>
              </a:ext>
            </a:extLst>
          </p:cNvPr>
          <p:cNvSpPr txBox="1"/>
          <p:nvPr/>
        </p:nvSpPr>
        <p:spPr>
          <a:xfrm>
            <a:off x="8203056" y="4339246"/>
            <a:ext cx="7152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>
                <a:solidFill>
                  <a:schemeClr val="accent3"/>
                </a:solidFill>
              </a:rPr>
              <a:t>CLL &gt; 7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A75D3C5-9C93-7349-806C-6FA4B62EFAF7}"/>
              </a:ext>
            </a:extLst>
          </p:cNvPr>
          <p:cNvSpPr txBox="1"/>
          <p:nvPr/>
        </p:nvSpPr>
        <p:spPr>
          <a:xfrm rot="19868791">
            <a:off x="7754245" y="5116740"/>
            <a:ext cx="7152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>
                <a:solidFill>
                  <a:schemeClr val="accent3"/>
                </a:solidFill>
              </a:rPr>
              <a:t>CLL &gt; 7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7D08921-94DD-3E40-998A-02F474201243}"/>
              </a:ext>
            </a:extLst>
          </p:cNvPr>
          <p:cNvSpPr txBox="1"/>
          <p:nvPr/>
        </p:nvSpPr>
        <p:spPr>
          <a:xfrm rot="1517108">
            <a:off x="7619127" y="4709631"/>
            <a:ext cx="1855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err="1">
                <a:solidFill>
                  <a:schemeClr val="accent1"/>
                </a:solidFill>
              </a:rPr>
              <a:t>Plasmo</a:t>
            </a:r>
            <a:r>
              <a:rPr lang="fr-FR" sz="1200" dirty="0">
                <a:solidFill>
                  <a:schemeClr val="accent1"/>
                </a:solidFill>
              </a:rPr>
              <a:t> &lt; 10% / CLL &lt; 7</a:t>
            </a:r>
          </a:p>
        </p:txBody>
      </p:sp>
    </p:spTree>
    <p:extLst>
      <p:ext uri="{BB962C8B-B14F-4D97-AF65-F5344CB8AC3E}">
        <p14:creationId xmlns:p14="http://schemas.microsoft.com/office/powerpoint/2010/main" val="7032200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75F97B-CF10-5C42-8F92-FB6F9320B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Questions diverses pics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70A464-59F6-6942-B0D4-E13985863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8761412" cy="3842270"/>
          </a:xfrm>
        </p:spPr>
        <p:txBody>
          <a:bodyPr>
            <a:normAutofit/>
          </a:bodyPr>
          <a:lstStyle/>
          <a:p>
            <a:r>
              <a:rPr lang="fr-FR" dirty="0"/>
              <a:t>Double pic</a:t>
            </a:r>
          </a:p>
          <a:p>
            <a:r>
              <a:rPr lang="fr-FR" dirty="0"/>
              <a:t>LDH / </a:t>
            </a:r>
            <a:r>
              <a:rPr lang="fr-FR" dirty="0" smtClean="0"/>
              <a:t>bêta-2-microglobuline</a:t>
            </a:r>
          </a:p>
          <a:p>
            <a:r>
              <a:rPr lang="fr-FR" dirty="0" err="1" smtClean="0"/>
              <a:t>Hypogamma</a:t>
            </a:r>
            <a:r>
              <a:rPr lang="fr-FR" dirty="0" smtClean="0"/>
              <a:t> résiduelle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26860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pPr lvl="1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37802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dirty="0"/>
              <a:t>Mme M. 72 ans</a:t>
            </a:r>
          </a:p>
          <a:p>
            <a:r>
              <a:rPr lang="fr-FR" dirty="0"/>
              <a:t>Antécédents : HTA, diabète sous insulines avec neuropathie et insuffisance rénale (DFG de base 45-50 ml/min), hyperparathyroïdie sous CINACALCET</a:t>
            </a:r>
          </a:p>
          <a:p>
            <a:r>
              <a:rPr lang="fr-FR" dirty="0"/>
              <a:t>Réalisation d’un bilan sanguin pour asthénie.</a:t>
            </a:r>
          </a:p>
        </p:txBody>
      </p:sp>
    </p:spTree>
    <p:extLst>
      <p:ext uri="{BB962C8B-B14F-4D97-AF65-F5344CB8AC3E}">
        <p14:creationId xmlns:p14="http://schemas.microsoft.com/office/powerpoint/2010/main" val="28899796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C5479EA-B61A-6F43-879A-65C39108E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6C82E79B-12FC-9C41-88CC-3E43B9210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329" y="1767840"/>
            <a:ext cx="5570506" cy="49509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EDD473-F335-644B-983E-4E6F9B3D0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312" y="3572256"/>
            <a:ext cx="5495808" cy="81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414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dirty="0"/>
              <a:t>Que fait-on ?</a:t>
            </a:r>
          </a:p>
        </p:txBody>
      </p:sp>
    </p:spTree>
    <p:extLst>
      <p:ext uri="{BB962C8B-B14F-4D97-AF65-F5344CB8AC3E}">
        <p14:creationId xmlns:p14="http://schemas.microsoft.com/office/powerpoint/2010/main" val="38632583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dirty="0"/>
              <a:t>Que fait-on ?</a:t>
            </a:r>
          </a:p>
          <a:p>
            <a:pPr lvl="1"/>
            <a:r>
              <a:rPr lang="fr-FR" dirty="0"/>
              <a:t>Interrogatoire : </a:t>
            </a:r>
          </a:p>
          <a:p>
            <a:pPr lvl="2"/>
            <a:r>
              <a:rPr lang="fr-FR" dirty="0"/>
              <a:t>douleurs osseuses ? </a:t>
            </a:r>
          </a:p>
          <a:p>
            <a:pPr lvl="2"/>
            <a:r>
              <a:rPr lang="fr-FR" dirty="0"/>
              <a:t>AEG franc ? syndrome hémorragique ? infections à répétition ?</a:t>
            </a:r>
          </a:p>
          <a:p>
            <a:pPr lvl="2"/>
            <a:r>
              <a:rPr lang="fr-FR" dirty="0"/>
              <a:t>Amylose : </a:t>
            </a:r>
            <a:r>
              <a:rPr lang="fr-FR" dirty="0" err="1"/>
              <a:t>macroglossie</a:t>
            </a:r>
            <a:r>
              <a:rPr lang="fr-FR" dirty="0"/>
              <a:t>, insuffisance cardiaque, insuffisance rénale, HTO, neuropathie </a:t>
            </a:r>
            <a:r>
              <a:rPr lang="fr-FR" dirty="0" err="1"/>
              <a:t>periph</a:t>
            </a:r>
            <a:r>
              <a:rPr lang="fr-FR" dirty="0"/>
              <a:t>, </a:t>
            </a:r>
          </a:p>
          <a:p>
            <a:pPr lvl="2"/>
            <a:r>
              <a:rPr lang="fr-FR" dirty="0"/>
              <a:t>Hyperviscosité : troubles visuels, confusion, insuffisance cardiaque, hémorragies muqueuses, vertiges, céphalées, AVC</a:t>
            </a:r>
          </a:p>
          <a:p>
            <a:pPr lvl="2"/>
            <a:r>
              <a:rPr lang="fr-FR" dirty="0"/>
              <a:t>Neuropathie,</a:t>
            </a:r>
          </a:p>
          <a:p>
            <a:pPr lvl="2"/>
            <a:r>
              <a:rPr lang="fr-FR" dirty="0"/>
              <a:t>TVP</a:t>
            </a:r>
          </a:p>
          <a:p>
            <a:pPr lvl="2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91323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dirty="0"/>
              <a:t>Que fait-on ?</a:t>
            </a:r>
          </a:p>
          <a:p>
            <a:pPr lvl="1"/>
            <a:r>
              <a:rPr lang="fr-FR" dirty="0"/>
              <a:t>Interrogatoire : RAS</a:t>
            </a:r>
          </a:p>
          <a:p>
            <a:pPr lvl="1"/>
            <a:r>
              <a:rPr lang="fr-FR" dirty="0"/>
              <a:t>CRAB :</a:t>
            </a:r>
          </a:p>
        </p:txBody>
      </p:sp>
    </p:spTree>
    <p:extLst>
      <p:ext uri="{BB962C8B-B14F-4D97-AF65-F5344CB8AC3E}">
        <p14:creationId xmlns:p14="http://schemas.microsoft.com/office/powerpoint/2010/main" val="19959980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dirty="0"/>
              <a:t>Que fait-on ?</a:t>
            </a:r>
          </a:p>
          <a:p>
            <a:pPr lvl="1"/>
            <a:r>
              <a:rPr lang="fr-FR" dirty="0"/>
              <a:t>Interrogatoire</a:t>
            </a:r>
          </a:p>
          <a:p>
            <a:pPr lvl="1"/>
            <a:r>
              <a:rPr lang="fr-FR" dirty="0"/>
              <a:t>CRAB 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574916-1006-924C-80C7-A9D68BD5ED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795"/>
          <a:stretch/>
        </p:blipFill>
        <p:spPr>
          <a:xfrm>
            <a:off x="6386881" y="2358568"/>
            <a:ext cx="5257800" cy="186050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A107B5-52B2-D84A-9F96-2391C321DB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826"/>
          <a:stretch/>
        </p:blipFill>
        <p:spPr>
          <a:xfrm>
            <a:off x="6453556" y="6070839"/>
            <a:ext cx="5124450" cy="25681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BC6BB5-BB42-4B4C-8569-4355E5235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65" y="4976105"/>
            <a:ext cx="5181600" cy="4000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9EF9594-C69B-E646-BAEB-56B7F12F63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165" y="4452230"/>
            <a:ext cx="5067300" cy="52387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6B564C4-4CB0-5141-8915-9D7F3653CF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828" y="3721585"/>
            <a:ext cx="5219700" cy="8001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059197-0BDB-BF4E-AC76-4C413814E7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894" y="5376155"/>
            <a:ext cx="5210175" cy="3619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48D53F0-4C9D-554A-9957-9AD481DC62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8080"/>
          <a:stretch/>
        </p:blipFill>
        <p:spPr>
          <a:xfrm>
            <a:off x="6781161" y="4281877"/>
            <a:ext cx="4469240" cy="158322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F5F88C-CC6C-B24F-B1A9-49904D07DE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277" y="6084766"/>
            <a:ext cx="55530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606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dirty="0"/>
              <a:t>Que fait-on ?</a:t>
            </a:r>
          </a:p>
          <a:p>
            <a:pPr lvl="1"/>
            <a:r>
              <a:rPr lang="fr-FR" dirty="0"/>
              <a:t>Interrogatoire</a:t>
            </a:r>
          </a:p>
          <a:p>
            <a:pPr lvl="1"/>
            <a:r>
              <a:rPr lang="fr-FR" dirty="0"/>
              <a:t>CRAB 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574916-1006-924C-80C7-A9D68BD5ED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795"/>
          <a:stretch/>
        </p:blipFill>
        <p:spPr>
          <a:xfrm>
            <a:off x="6386881" y="2358568"/>
            <a:ext cx="5257800" cy="186050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A107B5-52B2-D84A-9F96-2391C321DB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826"/>
          <a:stretch/>
        </p:blipFill>
        <p:spPr>
          <a:xfrm>
            <a:off x="6453556" y="6070839"/>
            <a:ext cx="5124450" cy="25681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BC6BB5-BB42-4B4C-8569-4355E5235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65" y="4976105"/>
            <a:ext cx="5181600" cy="4000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9EF9594-C69B-E646-BAEB-56B7F12F63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165" y="4452230"/>
            <a:ext cx="5067300" cy="52387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6B564C4-4CB0-5141-8915-9D7F3653CF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828" y="3721585"/>
            <a:ext cx="5219700" cy="8001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059197-0BDB-BF4E-AC76-4C413814E7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894" y="5376155"/>
            <a:ext cx="5210175" cy="3619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48D53F0-4C9D-554A-9957-9AD481DC62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8080"/>
          <a:stretch/>
        </p:blipFill>
        <p:spPr>
          <a:xfrm>
            <a:off x="6781161" y="4281877"/>
            <a:ext cx="4469240" cy="1583221"/>
          </a:xfrm>
          <a:prstGeom prst="rect">
            <a:avLst/>
          </a:prstGeom>
        </p:spPr>
      </p:pic>
      <p:sp>
        <p:nvSpPr>
          <p:cNvPr id="6" name="Cadre 5">
            <a:extLst>
              <a:ext uri="{FF2B5EF4-FFF2-40B4-BE49-F238E27FC236}">
                <a16:creationId xmlns:a16="http://schemas.microsoft.com/office/drawing/2014/main" id="{53F2AA00-3A82-8A47-9634-C30A4150DF5B}"/>
              </a:ext>
            </a:extLst>
          </p:cNvPr>
          <p:cNvSpPr/>
          <p:nvPr/>
        </p:nvSpPr>
        <p:spPr>
          <a:xfrm>
            <a:off x="6965394" y="2839580"/>
            <a:ext cx="3947799" cy="34427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Cadre 12">
            <a:extLst>
              <a:ext uri="{FF2B5EF4-FFF2-40B4-BE49-F238E27FC236}">
                <a16:creationId xmlns:a16="http://schemas.microsoft.com/office/drawing/2014/main" id="{5843E093-7DC9-FA4E-BF1B-9F622FEE6497}"/>
              </a:ext>
            </a:extLst>
          </p:cNvPr>
          <p:cNvSpPr/>
          <p:nvPr/>
        </p:nvSpPr>
        <p:spPr>
          <a:xfrm>
            <a:off x="589102" y="4542028"/>
            <a:ext cx="4232009" cy="34427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Cadre 13">
            <a:extLst>
              <a:ext uri="{FF2B5EF4-FFF2-40B4-BE49-F238E27FC236}">
                <a16:creationId xmlns:a16="http://schemas.microsoft.com/office/drawing/2014/main" id="{C1D753B9-B1C7-A34D-A02A-0ACC5142BCDD}"/>
              </a:ext>
            </a:extLst>
          </p:cNvPr>
          <p:cNvSpPr/>
          <p:nvPr/>
        </p:nvSpPr>
        <p:spPr>
          <a:xfrm>
            <a:off x="670894" y="5431928"/>
            <a:ext cx="4535313" cy="34427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F5F88C-CC6C-B24F-B1A9-49904D07DE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277" y="6084766"/>
            <a:ext cx="5553075" cy="485775"/>
          </a:xfrm>
          <a:prstGeom prst="rect">
            <a:avLst/>
          </a:prstGeom>
        </p:spPr>
      </p:pic>
      <p:sp>
        <p:nvSpPr>
          <p:cNvPr id="16" name="Cadre 15">
            <a:extLst>
              <a:ext uri="{FF2B5EF4-FFF2-40B4-BE49-F238E27FC236}">
                <a16:creationId xmlns:a16="http://schemas.microsoft.com/office/drawing/2014/main" id="{8D56EBAA-F7DC-FA4D-A50E-A15C4B0E1938}"/>
              </a:ext>
            </a:extLst>
          </p:cNvPr>
          <p:cNvSpPr/>
          <p:nvPr/>
        </p:nvSpPr>
        <p:spPr>
          <a:xfrm>
            <a:off x="518951" y="6230625"/>
            <a:ext cx="4531284" cy="34427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693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dirty="0"/>
              <a:t>Que fait-on ?</a:t>
            </a:r>
          </a:p>
          <a:p>
            <a:pPr lvl="1"/>
            <a:r>
              <a:rPr lang="fr-FR" dirty="0"/>
              <a:t>Interrogatoire : RAS</a:t>
            </a:r>
          </a:p>
          <a:p>
            <a:pPr lvl="1"/>
            <a:r>
              <a:rPr lang="fr-FR" dirty="0"/>
              <a:t>CRAB : 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B763D8-5CD3-3748-BD02-8B926311FE47}"/>
              </a:ext>
            </a:extLst>
          </p:cNvPr>
          <p:cNvSpPr txBox="1"/>
          <p:nvPr/>
        </p:nvSpPr>
        <p:spPr>
          <a:xfrm>
            <a:off x="4916774" y="72558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05F17FAD-1739-B040-B482-C406EDB63E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7694511"/>
              </p:ext>
            </p:extLst>
          </p:nvPr>
        </p:nvGraphicFramePr>
        <p:xfrm>
          <a:off x="5405594" y="2459091"/>
          <a:ext cx="5631451" cy="4069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roix 5">
            <a:extLst>
              <a:ext uri="{FF2B5EF4-FFF2-40B4-BE49-F238E27FC236}">
                <a16:creationId xmlns:a16="http://schemas.microsoft.com/office/drawing/2014/main" id="{8C872A1F-30F6-C340-9255-3E7ACF04B6D7}"/>
              </a:ext>
            </a:extLst>
          </p:cNvPr>
          <p:cNvSpPr/>
          <p:nvPr/>
        </p:nvSpPr>
        <p:spPr>
          <a:xfrm rot="2718856">
            <a:off x="9233441" y="4072231"/>
            <a:ext cx="1894635" cy="1904495"/>
          </a:xfrm>
          <a:prstGeom prst="plus">
            <a:avLst>
              <a:gd name="adj" fmla="val 43118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60989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dirty="0"/>
              <a:t>Que fait-on ?</a:t>
            </a:r>
          </a:p>
          <a:p>
            <a:pPr lvl="1"/>
            <a:r>
              <a:rPr lang="fr-FR" dirty="0"/>
              <a:t>Interrogatoire : RAS</a:t>
            </a:r>
          </a:p>
          <a:p>
            <a:pPr lvl="1"/>
            <a:r>
              <a:rPr lang="fr-FR" dirty="0"/>
              <a:t>CRAB : 0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r>
              <a:rPr lang="fr-FR" dirty="0"/>
              <a:t>Que fait-on maintenant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B763D8-5CD3-3748-BD02-8B926311FE47}"/>
              </a:ext>
            </a:extLst>
          </p:cNvPr>
          <p:cNvSpPr txBox="1"/>
          <p:nvPr/>
        </p:nvSpPr>
        <p:spPr>
          <a:xfrm>
            <a:off x="4916774" y="72558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05F17FAD-1739-B040-B482-C406EDB63E68}"/>
              </a:ext>
            </a:extLst>
          </p:cNvPr>
          <p:cNvGraphicFramePr/>
          <p:nvPr/>
        </p:nvGraphicFramePr>
        <p:xfrm>
          <a:off x="5405594" y="2459091"/>
          <a:ext cx="5631451" cy="4069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roix 5">
            <a:extLst>
              <a:ext uri="{FF2B5EF4-FFF2-40B4-BE49-F238E27FC236}">
                <a16:creationId xmlns:a16="http://schemas.microsoft.com/office/drawing/2014/main" id="{8C872A1F-30F6-C340-9255-3E7ACF04B6D7}"/>
              </a:ext>
            </a:extLst>
          </p:cNvPr>
          <p:cNvSpPr/>
          <p:nvPr/>
        </p:nvSpPr>
        <p:spPr>
          <a:xfrm rot="2718856">
            <a:off x="9233441" y="4072231"/>
            <a:ext cx="1894635" cy="1904495"/>
          </a:xfrm>
          <a:prstGeom prst="plus">
            <a:avLst>
              <a:gd name="adj" fmla="val 43118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84790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dirty="0"/>
              <a:t>Que fait-on ?</a:t>
            </a:r>
          </a:p>
          <a:p>
            <a:pPr lvl="1"/>
            <a:r>
              <a:rPr lang="fr-FR" dirty="0"/>
              <a:t>Interrogatoire : RAS</a:t>
            </a:r>
          </a:p>
          <a:p>
            <a:pPr lvl="1"/>
            <a:r>
              <a:rPr lang="fr-FR" dirty="0"/>
              <a:t>CRAB : 0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r>
              <a:rPr lang="fr-FR" dirty="0"/>
              <a:t>Que fait-on maintenant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B763D8-5CD3-3748-BD02-8B926311FE47}"/>
              </a:ext>
            </a:extLst>
          </p:cNvPr>
          <p:cNvSpPr txBox="1"/>
          <p:nvPr/>
        </p:nvSpPr>
        <p:spPr>
          <a:xfrm>
            <a:off x="4916774" y="72558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6" name="Croix 5">
            <a:extLst>
              <a:ext uri="{FF2B5EF4-FFF2-40B4-BE49-F238E27FC236}">
                <a16:creationId xmlns:a16="http://schemas.microsoft.com/office/drawing/2014/main" id="{8C872A1F-30F6-C340-9255-3E7ACF04B6D7}"/>
              </a:ext>
            </a:extLst>
          </p:cNvPr>
          <p:cNvSpPr/>
          <p:nvPr/>
        </p:nvSpPr>
        <p:spPr>
          <a:xfrm rot="2718856">
            <a:off x="9233441" y="4072231"/>
            <a:ext cx="1894635" cy="1904495"/>
          </a:xfrm>
          <a:prstGeom prst="plus">
            <a:avLst>
              <a:gd name="adj" fmla="val 43118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Espace réservé du contenu 3">
            <a:extLst>
              <a:ext uri="{FF2B5EF4-FFF2-40B4-BE49-F238E27FC236}">
                <a16:creationId xmlns:a16="http://schemas.microsoft.com/office/drawing/2014/main" id="{F5EB087A-FAB7-5D41-B8D7-8B5AEB1B7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659" y="1584960"/>
            <a:ext cx="5570506" cy="49509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6DB852E-5B18-444D-BF97-79EE632EA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24" y="5556349"/>
            <a:ext cx="5495808" cy="81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80229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dirty="0"/>
              <a:t>Que fait-on ?</a:t>
            </a:r>
          </a:p>
          <a:p>
            <a:pPr lvl="1"/>
            <a:r>
              <a:rPr lang="fr-FR" dirty="0"/>
              <a:t>Interrogatoire : RAS</a:t>
            </a:r>
          </a:p>
          <a:p>
            <a:pPr lvl="1"/>
            <a:r>
              <a:rPr lang="fr-FR" dirty="0"/>
              <a:t>CRAB : 0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r>
              <a:rPr lang="fr-FR" dirty="0"/>
              <a:t>Que fait-on maintenant ?</a:t>
            </a:r>
          </a:p>
          <a:p>
            <a:pPr lvl="1"/>
            <a:r>
              <a:rPr lang="fr-FR" dirty="0" err="1"/>
              <a:t>IgG</a:t>
            </a:r>
            <a:r>
              <a:rPr lang="fr-FR" dirty="0"/>
              <a:t> &gt; 15 g/L =&gt; myélogramme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B763D8-5CD3-3748-BD02-8B926311FE47}"/>
              </a:ext>
            </a:extLst>
          </p:cNvPr>
          <p:cNvSpPr txBox="1"/>
          <p:nvPr/>
        </p:nvSpPr>
        <p:spPr>
          <a:xfrm>
            <a:off x="4916774" y="72558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53799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dirty="0"/>
              <a:t>Que fait-on ?</a:t>
            </a:r>
          </a:p>
          <a:p>
            <a:pPr lvl="1"/>
            <a:r>
              <a:rPr lang="fr-FR" dirty="0"/>
              <a:t>Interrogatoire : RAS</a:t>
            </a:r>
          </a:p>
          <a:p>
            <a:pPr lvl="1"/>
            <a:r>
              <a:rPr lang="fr-FR" dirty="0"/>
              <a:t>CRAB : 0</a:t>
            </a:r>
          </a:p>
          <a:p>
            <a:pPr lvl="1"/>
            <a:r>
              <a:rPr lang="fr-FR" dirty="0"/>
              <a:t>Myélogramme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659" y="385274"/>
            <a:ext cx="4795806" cy="283271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659" y="2980610"/>
            <a:ext cx="5614798" cy="369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317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dirty="0"/>
              <a:t>Que fait-on ?</a:t>
            </a:r>
          </a:p>
          <a:p>
            <a:pPr lvl="1"/>
            <a:r>
              <a:rPr lang="fr-FR" dirty="0"/>
              <a:t>Interrogatoire : RAS</a:t>
            </a:r>
          </a:p>
          <a:p>
            <a:pPr lvl="1"/>
            <a:r>
              <a:rPr lang="fr-FR" dirty="0"/>
              <a:t>CRAB : 0</a:t>
            </a:r>
          </a:p>
          <a:p>
            <a:pPr lvl="1"/>
            <a:r>
              <a:rPr lang="fr-FR" dirty="0"/>
              <a:t>Myélogramme</a:t>
            </a:r>
          </a:p>
          <a:p>
            <a:pPr lvl="1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E71DB9-C981-E746-AC25-3E6F076A40FC}"/>
              </a:ext>
            </a:extLst>
          </p:cNvPr>
          <p:cNvSpPr txBox="1"/>
          <p:nvPr/>
        </p:nvSpPr>
        <p:spPr>
          <a:xfrm>
            <a:off x="7876032" y="4559808"/>
            <a:ext cx="1036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highlight>
                  <a:srgbClr val="FF0000"/>
                </a:highlight>
              </a:rPr>
              <a:t>Myélo</a:t>
            </a:r>
            <a:endParaRPr lang="fr-FR" dirty="0">
              <a:highlight>
                <a:srgbClr val="FF0000"/>
              </a:highlight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659" y="385274"/>
            <a:ext cx="4795806" cy="283271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659" y="2980610"/>
            <a:ext cx="5614798" cy="3692751"/>
          </a:xfrm>
          <a:prstGeom prst="rect">
            <a:avLst/>
          </a:prstGeom>
        </p:spPr>
      </p:pic>
      <p:sp>
        <p:nvSpPr>
          <p:cNvPr id="7" name="Cadre 6"/>
          <p:cNvSpPr/>
          <p:nvPr/>
        </p:nvSpPr>
        <p:spPr>
          <a:xfrm>
            <a:off x="6242538" y="4994031"/>
            <a:ext cx="2866293" cy="351692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7763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dirty="0"/>
              <a:t>Que fait-on ?</a:t>
            </a:r>
          </a:p>
          <a:p>
            <a:pPr lvl="1"/>
            <a:r>
              <a:rPr lang="fr-FR" dirty="0"/>
              <a:t>Interrogatoire : RAS</a:t>
            </a:r>
          </a:p>
          <a:p>
            <a:pPr lvl="1"/>
            <a:r>
              <a:rPr lang="fr-FR" dirty="0"/>
              <a:t>CRAB : 0</a:t>
            </a:r>
          </a:p>
          <a:p>
            <a:pPr lvl="1"/>
            <a:r>
              <a:rPr lang="fr-FR" dirty="0"/>
              <a:t>Myélogramme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Et maintenant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E71DB9-C981-E746-AC25-3E6F076A40FC}"/>
              </a:ext>
            </a:extLst>
          </p:cNvPr>
          <p:cNvSpPr txBox="1"/>
          <p:nvPr/>
        </p:nvSpPr>
        <p:spPr>
          <a:xfrm>
            <a:off x="7876032" y="4559808"/>
            <a:ext cx="1036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highlight>
                  <a:srgbClr val="FF0000"/>
                </a:highlight>
              </a:rPr>
              <a:t>Myélo</a:t>
            </a:r>
            <a:endParaRPr lang="fr-FR" dirty="0">
              <a:highlight>
                <a:srgbClr val="FF0000"/>
              </a:highlight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659" y="385274"/>
            <a:ext cx="4795806" cy="283271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659" y="2980610"/>
            <a:ext cx="5614798" cy="3692751"/>
          </a:xfrm>
          <a:prstGeom prst="rect">
            <a:avLst/>
          </a:prstGeom>
        </p:spPr>
      </p:pic>
      <p:sp>
        <p:nvSpPr>
          <p:cNvPr id="7" name="Cadre 6"/>
          <p:cNvSpPr/>
          <p:nvPr/>
        </p:nvSpPr>
        <p:spPr>
          <a:xfrm>
            <a:off x="6242538" y="4994031"/>
            <a:ext cx="2866293" cy="351692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8676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dirty="0"/>
              <a:t>Que fait-on ?</a:t>
            </a:r>
          </a:p>
          <a:p>
            <a:pPr lvl="1"/>
            <a:r>
              <a:rPr lang="fr-FR" dirty="0"/>
              <a:t>Interrogatoire : RAS</a:t>
            </a:r>
          </a:p>
          <a:p>
            <a:pPr lvl="1"/>
            <a:r>
              <a:rPr lang="fr-FR" dirty="0"/>
              <a:t>CRAB : 0</a:t>
            </a:r>
          </a:p>
          <a:p>
            <a:pPr lvl="1"/>
            <a:r>
              <a:rPr lang="fr-FR" dirty="0"/>
              <a:t>Myélogramme &lt;10%</a:t>
            </a:r>
          </a:p>
          <a:p>
            <a:pPr lvl="1"/>
            <a:r>
              <a:rPr lang="fr-FR" dirty="0"/>
              <a:t>Rapport chaines légères</a:t>
            </a:r>
          </a:p>
        </p:txBody>
      </p:sp>
    </p:spTree>
    <p:extLst>
      <p:ext uri="{BB962C8B-B14F-4D97-AF65-F5344CB8AC3E}">
        <p14:creationId xmlns:p14="http://schemas.microsoft.com/office/powerpoint/2010/main" val="40695703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dirty="0"/>
              <a:t>Que fait-on ?</a:t>
            </a:r>
          </a:p>
          <a:p>
            <a:pPr lvl="1"/>
            <a:r>
              <a:rPr lang="fr-FR" dirty="0"/>
              <a:t>Interrogatoire : RAS</a:t>
            </a:r>
          </a:p>
          <a:p>
            <a:pPr lvl="1"/>
            <a:r>
              <a:rPr lang="fr-FR" dirty="0"/>
              <a:t>CRAB : 0</a:t>
            </a:r>
          </a:p>
          <a:p>
            <a:pPr lvl="1"/>
            <a:r>
              <a:rPr lang="fr-FR" dirty="0"/>
              <a:t>Myélogramme &lt;10%</a:t>
            </a:r>
          </a:p>
          <a:p>
            <a:pPr lvl="1"/>
            <a:r>
              <a:rPr lang="fr-FR" dirty="0"/>
              <a:t>Rapport chaines légères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4D6907-9EFD-7141-9331-DCC472D05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134" y="3578637"/>
            <a:ext cx="6821859" cy="194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60026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dirty="0"/>
              <a:t>Que fait-on ?</a:t>
            </a:r>
          </a:p>
          <a:p>
            <a:pPr lvl="1"/>
            <a:r>
              <a:rPr lang="fr-FR" dirty="0"/>
              <a:t>Interrogatoire : RAS</a:t>
            </a:r>
          </a:p>
          <a:p>
            <a:pPr lvl="1"/>
            <a:r>
              <a:rPr lang="fr-FR" dirty="0"/>
              <a:t>CRAB : 0</a:t>
            </a:r>
          </a:p>
          <a:p>
            <a:pPr lvl="1"/>
            <a:r>
              <a:rPr lang="fr-FR" dirty="0"/>
              <a:t>Myélogramme &lt;10%</a:t>
            </a:r>
          </a:p>
          <a:p>
            <a:pPr lvl="1"/>
            <a:r>
              <a:rPr lang="fr-FR" dirty="0"/>
              <a:t>Rapport chaines légères normal</a:t>
            </a:r>
          </a:p>
        </p:txBody>
      </p:sp>
    </p:spTree>
    <p:extLst>
      <p:ext uri="{BB962C8B-B14F-4D97-AF65-F5344CB8AC3E}">
        <p14:creationId xmlns:p14="http://schemas.microsoft.com/office/powerpoint/2010/main" val="28953824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b="1" u="sng" dirty="0">
                <a:solidFill>
                  <a:schemeClr val="accent3"/>
                </a:solidFill>
              </a:rPr>
              <a:t>Au total </a:t>
            </a:r>
            <a:r>
              <a:rPr lang="fr-FR" b="1" dirty="0">
                <a:solidFill>
                  <a:schemeClr val="accent3"/>
                </a:solidFill>
              </a:rPr>
              <a:t>: </a:t>
            </a:r>
            <a:r>
              <a:rPr lang="fr-FR" dirty="0"/>
              <a:t>pic en </a:t>
            </a:r>
            <a:r>
              <a:rPr lang="fr-FR" dirty="0" err="1"/>
              <a:t>IgG</a:t>
            </a:r>
            <a:r>
              <a:rPr lang="fr-FR" dirty="0"/>
              <a:t> kappa entre 15 et 30 g/L</a:t>
            </a:r>
          </a:p>
          <a:p>
            <a:pPr lvl="1"/>
            <a:r>
              <a:rPr lang="fr-FR" dirty="0"/>
              <a:t>Sans symptômes clinique / interrogatoire</a:t>
            </a:r>
          </a:p>
          <a:p>
            <a:pPr lvl="1"/>
            <a:r>
              <a:rPr lang="fr-FR" dirty="0"/>
              <a:t>Sans critères CRAB</a:t>
            </a:r>
          </a:p>
          <a:p>
            <a:pPr lvl="1"/>
            <a:r>
              <a:rPr lang="fr-FR" dirty="0" err="1"/>
              <a:t>Plasmocytose</a:t>
            </a:r>
            <a:r>
              <a:rPr lang="fr-FR" dirty="0"/>
              <a:t> médullaire &lt;10%</a:t>
            </a:r>
          </a:p>
          <a:p>
            <a:pPr lvl="1"/>
            <a:r>
              <a:rPr lang="fr-FR" dirty="0"/>
              <a:t>Dosage chaines légères normal</a:t>
            </a:r>
          </a:p>
        </p:txBody>
      </p:sp>
    </p:spTree>
    <p:extLst>
      <p:ext uri="{BB962C8B-B14F-4D97-AF65-F5344CB8AC3E}">
        <p14:creationId xmlns:p14="http://schemas.microsoft.com/office/powerpoint/2010/main" val="61339874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5" y="2603500"/>
            <a:ext cx="9421030" cy="3416300"/>
          </a:xfrm>
        </p:spPr>
        <p:txBody>
          <a:bodyPr/>
          <a:lstStyle/>
          <a:p>
            <a:r>
              <a:rPr lang="fr-FR" b="1" u="sng" dirty="0">
                <a:solidFill>
                  <a:schemeClr val="accent3"/>
                </a:solidFill>
              </a:rPr>
              <a:t>Au total </a:t>
            </a:r>
            <a:r>
              <a:rPr lang="fr-FR" b="1" dirty="0">
                <a:solidFill>
                  <a:schemeClr val="accent3"/>
                </a:solidFill>
              </a:rPr>
              <a:t>: </a:t>
            </a:r>
            <a:r>
              <a:rPr lang="fr-FR" dirty="0"/>
              <a:t>pic en </a:t>
            </a:r>
            <a:r>
              <a:rPr lang="fr-FR" dirty="0" err="1"/>
              <a:t>IgG</a:t>
            </a:r>
            <a:r>
              <a:rPr lang="fr-FR" dirty="0"/>
              <a:t> kappa entre 15 et 30 g/L</a:t>
            </a:r>
          </a:p>
          <a:p>
            <a:pPr lvl="1"/>
            <a:r>
              <a:rPr lang="fr-FR" dirty="0"/>
              <a:t>Sans symptômes clinique / interrogatoire</a:t>
            </a:r>
          </a:p>
          <a:p>
            <a:pPr lvl="1"/>
            <a:r>
              <a:rPr lang="fr-FR" dirty="0"/>
              <a:t>Sans critères CRAB</a:t>
            </a:r>
          </a:p>
          <a:p>
            <a:pPr lvl="1"/>
            <a:r>
              <a:rPr lang="fr-FR" dirty="0" err="1"/>
              <a:t>Plasmocytose</a:t>
            </a:r>
            <a:r>
              <a:rPr lang="fr-FR" dirty="0"/>
              <a:t> médullaire &lt;10%</a:t>
            </a:r>
          </a:p>
          <a:p>
            <a:pPr lvl="1"/>
            <a:r>
              <a:rPr lang="fr-FR" dirty="0"/>
              <a:t>Dosage chaines légères normal</a:t>
            </a:r>
          </a:p>
        </p:txBody>
      </p:sp>
      <p:sp>
        <p:nvSpPr>
          <p:cNvPr id="4" name="Flèche droite rayée 3">
            <a:extLst>
              <a:ext uri="{FF2B5EF4-FFF2-40B4-BE49-F238E27FC236}">
                <a16:creationId xmlns:a16="http://schemas.microsoft.com/office/drawing/2014/main" id="{2F11FE4A-13CB-CF44-A523-CED33AF03F96}"/>
              </a:ext>
            </a:extLst>
          </p:cNvPr>
          <p:cNvSpPr/>
          <p:nvPr/>
        </p:nvSpPr>
        <p:spPr>
          <a:xfrm>
            <a:off x="1955093" y="5198035"/>
            <a:ext cx="1311442" cy="866273"/>
          </a:xfrm>
          <a:prstGeom prst="striped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D767869-E446-DE49-A6BD-98959786414E}"/>
              </a:ext>
            </a:extLst>
          </p:cNvPr>
          <p:cNvSpPr txBox="1"/>
          <p:nvPr/>
        </p:nvSpPr>
        <p:spPr>
          <a:xfrm>
            <a:off x="3585411" y="5369561"/>
            <a:ext cx="1636293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tx2"/>
                </a:solidFill>
              </a:rPr>
              <a:t>MGUS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A35761-62FA-8C4C-8E89-DE3898FBF254}"/>
              </a:ext>
            </a:extLst>
          </p:cNvPr>
          <p:cNvSpPr txBox="1"/>
          <p:nvPr/>
        </p:nvSpPr>
        <p:spPr>
          <a:xfrm>
            <a:off x="6096000" y="5031006"/>
            <a:ext cx="4018548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Surveillance :   / 3 mois </a:t>
            </a:r>
          </a:p>
          <a:p>
            <a:pPr marL="285750" indent="-285750">
              <a:buFontTx/>
              <a:buChar char="-"/>
            </a:pPr>
            <a:r>
              <a:rPr lang="fr-FR" dirty="0"/>
              <a:t>Pic + protéinurie</a:t>
            </a:r>
          </a:p>
          <a:p>
            <a:pPr marL="285750" indent="-285750">
              <a:buFontTx/>
              <a:buChar char="-"/>
            </a:pPr>
            <a:r>
              <a:rPr lang="fr-FR" dirty="0"/>
              <a:t>NFS – DFG – Ca</a:t>
            </a:r>
          </a:p>
          <a:p>
            <a:pPr marL="285750" indent="-285750">
              <a:buFontTx/>
              <a:buChar char="-"/>
            </a:pPr>
            <a:r>
              <a:rPr lang="fr-FR" dirty="0"/>
              <a:t>Clinique</a:t>
            </a:r>
          </a:p>
        </p:txBody>
      </p:sp>
    </p:spTree>
    <p:extLst>
      <p:ext uri="{BB962C8B-B14F-4D97-AF65-F5344CB8AC3E}">
        <p14:creationId xmlns:p14="http://schemas.microsoft.com/office/powerpoint/2010/main" val="132329658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D46E3E-63C3-F044-829E-4F812F945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95B1F9-071D-7149-BEC4-E56A57103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Avez-vous des questions ?</a:t>
            </a:r>
          </a:p>
        </p:txBody>
      </p:sp>
    </p:spTree>
    <p:extLst>
      <p:ext uri="{BB962C8B-B14F-4D97-AF65-F5344CB8AC3E}">
        <p14:creationId xmlns:p14="http://schemas.microsoft.com/office/powerpoint/2010/main" val="158757287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D46E3E-63C3-F044-829E-4F812F945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pics monoclonaux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95B1F9-071D-7149-BEC4-E56A57103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Avez-vous des questions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60FB99-2D2C-A648-872F-0CC970ED9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7714" y="2353056"/>
            <a:ext cx="4178300" cy="436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97771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</a:t>
            </a:r>
            <a:br>
              <a:rPr lang="fr-FR" dirty="0"/>
            </a:br>
            <a:r>
              <a:rPr lang="fr-FR" dirty="0"/>
              <a:t>de la NFS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Quand explorer ?</a:t>
            </a:r>
          </a:p>
          <a:p>
            <a:r>
              <a:rPr lang="fr-FR" dirty="0"/>
              <a:t>Que chercher ?</a:t>
            </a:r>
          </a:p>
        </p:txBody>
      </p:sp>
    </p:spTree>
    <p:extLst>
      <p:ext uri="{BB962C8B-B14F-4D97-AF65-F5344CB8AC3E}">
        <p14:creationId xmlns:p14="http://schemas.microsoft.com/office/powerpoint/2010/main" val="31553515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Lignée rouge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7474834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BB96652C-2A50-614B-A347-F94A0D0D285A}"/>
              </a:ext>
            </a:extLst>
          </p:cNvPr>
          <p:cNvSpPr txBox="1"/>
          <p:nvPr/>
        </p:nvSpPr>
        <p:spPr>
          <a:xfrm>
            <a:off x="3621024" y="5705856"/>
            <a:ext cx="2359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Ht</a:t>
            </a:r>
            <a:r>
              <a:rPr lang="fr-FR" dirty="0"/>
              <a:t> &gt; 55-60 %  </a:t>
            </a:r>
            <a:r>
              <a:rPr lang="fr-FR" dirty="0" smtClean="0"/>
              <a:t>♂</a:t>
            </a:r>
            <a:endParaRPr lang="fr-FR" dirty="0"/>
          </a:p>
          <a:p>
            <a:r>
              <a:rPr lang="fr-FR" dirty="0" err="1"/>
              <a:t>Ht</a:t>
            </a:r>
            <a:r>
              <a:rPr lang="fr-FR" dirty="0"/>
              <a:t> &gt; 50-55 %  </a:t>
            </a:r>
            <a:r>
              <a:rPr lang="fr-FR" dirty="0" smtClean="0"/>
              <a:t>♀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1E3B8AC-146C-B24C-81F9-EFC8BC32ACCD}"/>
              </a:ext>
            </a:extLst>
          </p:cNvPr>
          <p:cNvSpPr txBox="1"/>
          <p:nvPr/>
        </p:nvSpPr>
        <p:spPr>
          <a:xfrm>
            <a:off x="2731008" y="3311820"/>
            <a:ext cx="129235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</a:rPr>
              <a:t>Hb</a:t>
            </a:r>
          </a:p>
        </p:txBody>
      </p:sp>
    </p:spTree>
    <p:extLst>
      <p:ext uri="{BB962C8B-B14F-4D97-AF65-F5344CB8AC3E}">
        <p14:creationId xmlns:p14="http://schemas.microsoft.com/office/powerpoint/2010/main" val="35107960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Lignée rouge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/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BB96652C-2A50-614B-A347-F94A0D0D285A}"/>
              </a:ext>
            </a:extLst>
          </p:cNvPr>
          <p:cNvSpPr txBox="1"/>
          <p:nvPr/>
        </p:nvSpPr>
        <p:spPr>
          <a:xfrm>
            <a:off x="3621024" y="5705856"/>
            <a:ext cx="2445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Ht</a:t>
            </a:r>
            <a:r>
              <a:rPr lang="fr-FR" dirty="0"/>
              <a:t> &gt; 55-60 %  </a:t>
            </a:r>
            <a:r>
              <a:rPr lang="fr-FR" dirty="0" smtClean="0"/>
              <a:t>♂</a:t>
            </a:r>
            <a:endParaRPr lang="fr-FR" dirty="0"/>
          </a:p>
          <a:p>
            <a:r>
              <a:rPr lang="fr-FR" dirty="0" err="1"/>
              <a:t>Ht</a:t>
            </a:r>
            <a:r>
              <a:rPr lang="fr-FR" dirty="0"/>
              <a:t> &gt; 50-55 %  </a:t>
            </a:r>
            <a:r>
              <a:rPr lang="fr-FR" dirty="0" smtClean="0"/>
              <a:t>♀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1E3B8AC-146C-B24C-81F9-EFC8BC32ACCD}"/>
              </a:ext>
            </a:extLst>
          </p:cNvPr>
          <p:cNvSpPr txBox="1"/>
          <p:nvPr/>
        </p:nvSpPr>
        <p:spPr>
          <a:xfrm>
            <a:off x="2731008" y="3311820"/>
            <a:ext cx="129235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</a:rPr>
              <a:t>Hb</a:t>
            </a:r>
          </a:p>
        </p:txBody>
      </p:sp>
      <p:graphicFrame>
        <p:nvGraphicFramePr>
          <p:cNvPr id="9" name="Espace réservé du contenu 4">
            <a:extLst>
              <a:ext uri="{FF2B5EF4-FFF2-40B4-BE49-F238E27FC236}">
                <a16:creationId xmlns:a16="http://schemas.microsoft.com/office/drawing/2014/main" id="{AF4DBF0F-7C42-4442-9FD9-20634EA02D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5513692"/>
              </p:ext>
            </p:extLst>
          </p:nvPr>
        </p:nvGraphicFramePr>
        <p:xfrm>
          <a:off x="6538198" y="3302676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C9B2F7F7-FD44-C043-AA89-CB5E55CBF47D}"/>
              </a:ext>
            </a:extLst>
          </p:cNvPr>
          <p:cNvSpPr txBox="1"/>
          <p:nvPr/>
        </p:nvSpPr>
        <p:spPr>
          <a:xfrm>
            <a:off x="7779019" y="3311820"/>
            <a:ext cx="147894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</a:rPr>
              <a:t>VGM</a:t>
            </a:r>
          </a:p>
        </p:txBody>
      </p:sp>
    </p:spTree>
    <p:extLst>
      <p:ext uri="{BB962C8B-B14F-4D97-AF65-F5344CB8AC3E}">
        <p14:creationId xmlns:p14="http://schemas.microsoft.com/office/powerpoint/2010/main" val="189311223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>
                <a:solidFill>
                  <a:schemeClr val="accent3"/>
                </a:solidFill>
              </a:rPr>
              <a:t>Lignée rouge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VGM + Réticulocytes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Bilan martial</a:t>
            </a:r>
          </a:p>
          <a:p>
            <a:r>
              <a:rPr lang="fr-FR" dirty="0"/>
              <a:t>Vitamines B9 et B12   (B6)</a:t>
            </a:r>
          </a:p>
          <a:p>
            <a:r>
              <a:rPr lang="fr-FR" dirty="0"/>
              <a:t>TSH</a:t>
            </a:r>
          </a:p>
          <a:p>
            <a:r>
              <a:rPr lang="fr-FR" dirty="0"/>
              <a:t>Hémolyse</a:t>
            </a:r>
          </a:p>
          <a:p>
            <a:r>
              <a:rPr lang="fr-FR" dirty="0"/>
              <a:t>DFG</a:t>
            </a:r>
          </a:p>
          <a:p>
            <a:r>
              <a:rPr lang="fr-FR" dirty="0"/>
              <a:t>EPS selon âge</a:t>
            </a:r>
          </a:p>
          <a:p>
            <a:r>
              <a:rPr lang="fr-FR" dirty="0"/>
              <a:t>inflammation</a:t>
            </a:r>
          </a:p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5745838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918551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Lignée rouge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/>
              <a:t>VGM + Réticulocytes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/>
              <a:t>Bilan martial</a:t>
            </a:r>
          </a:p>
          <a:p>
            <a:r>
              <a:rPr lang="fr-FR" dirty="0"/>
              <a:t>Vitamines B9 et B12   (B6)</a:t>
            </a:r>
          </a:p>
          <a:p>
            <a:r>
              <a:rPr lang="fr-FR" dirty="0"/>
              <a:t>TSH</a:t>
            </a:r>
          </a:p>
          <a:p>
            <a:r>
              <a:rPr lang="fr-FR" dirty="0"/>
              <a:t>Hémolyse</a:t>
            </a:r>
          </a:p>
          <a:p>
            <a:r>
              <a:rPr lang="fr-FR" dirty="0"/>
              <a:t>DFG</a:t>
            </a:r>
          </a:p>
          <a:p>
            <a:r>
              <a:rPr lang="fr-FR" dirty="0"/>
              <a:t>EPS selon âge</a:t>
            </a:r>
          </a:p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8312967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5518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5F092C-5A68-474D-BB72-F290DE3DC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Carence martiale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0F10DA-1383-2E4D-AD6C-232B15696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De loin la plus fréquente des </a:t>
            </a:r>
            <a:r>
              <a:rPr lang="fr-FR" dirty="0" smtClean="0"/>
              <a:t>anémies</a:t>
            </a:r>
            <a:r>
              <a:rPr lang="fr-FR" b="1" dirty="0" smtClean="0"/>
              <a:t>. Tolérance excellente</a:t>
            </a:r>
            <a:endParaRPr lang="fr-FR" b="1" dirty="0"/>
          </a:p>
          <a:p>
            <a:endParaRPr lang="fr-FR" dirty="0"/>
          </a:p>
          <a:p>
            <a:r>
              <a:rPr lang="fr-FR" dirty="0"/>
              <a:t>Par pertes sanguines : gynéco +++ ; digestive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48862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5F092C-5A68-474D-BB72-F290DE3DC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Carence martiale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0F10DA-1383-2E4D-AD6C-232B15696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De loin la plus fréquente des </a:t>
            </a:r>
            <a:r>
              <a:rPr lang="fr-FR" dirty="0" smtClean="0"/>
              <a:t>anémies</a:t>
            </a:r>
            <a:r>
              <a:rPr lang="fr-FR" dirty="0"/>
              <a:t>. Tolérance </a:t>
            </a:r>
            <a:r>
              <a:rPr lang="fr-FR" dirty="0" smtClean="0"/>
              <a:t>excellente</a:t>
            </a:r>
            <a:endParaRPr lang="fr-FR" dirty="0"/>
          </a:p>
          <a:p>
            <a:endParaRPr lang="fr-FR" dirty="0"/>
          </a:p>
          <a:p>
            <a:r>
              <a:rPr lang="fr-FR" dirty="0"/>
              <a:t>Par pertes sanguines : gynéco +++ ; digestive</a:t>
            </a:r>
          </a:p>
          <a:p>
            <a:r>
              <a:rPr lang="fr-FR" dirty="0"/>
              <a:t>Par carence d’apport : </a:t>
            </a:r>
          </a:p>
          <a:p>
            <a:pPr lvl="1"/>
            <a:r>
              <a:rPr lang="fr-FR" dirty="0"/>
              <a:t>Végétarien / </a:t>
            </a:r>
            <a:r>
              <a:rPr lang="fr-FR" dirty="0" err="1"/>
              <a:t>végan</a:t>
            </a:r>
            <a:endParaRPr lang="fr-FR" dirty="0"/>
          </a:p>
          <a:p>
            <a:pPr lvl="1"/>
            <a:r>
              <a:rPr lang="fr-FR" dirty="0"/>
              <a:t>Consommation de thé vert et noir</a:t>
            </a:r>
          </a:p>
          <a:p>
            <a:pPr lvl="1"/>
            <a:r>
              <a:rPr lang="fr-FR" dirty="0"/>
              <a:t>Absence de vitamine C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96725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5F092C-5A68-474D-BB72-F290DE3DC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Carence martiale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0F10DA-1383-2E4D-AD6C-232B15696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8761412" cy="3821684"/>
          </a:xfrm>
        </p:spPr>
        <p:txBody>
          <a:bodyPr>
            <a:normAutofit/>
          </a:bodyPr>
          <a:lstStyle/>
          <a:p>
            <a:r>
              <a:rPr lang="fr-FR" dirty="0"/>
              <a:t>De loin la plus fréquente des </a:t>
            </a:r>
            <a:r>
              <a:rPr lang="fr-FR" dirty="0" smtClean="0"/>
              <a:t>anémies</a:t>
            </a:r>
            <a:r>
              <a:rPr lang="fr-FR" dirty="0"/>
              <a:t>. Tolérance </a:t>
            </a:r>
            <a:r>
              <a:rPr lang="fr-FR" dirty="0" smtClean="0"/>
              <a:t>excellente</a:t>
            </a:r>
            <a:endParaRPr lang="fr-FR" dirty="0"/>
          </a:p>
          <a:p>
            <a:endParaRPr lang="fr-FR" dirty="0"/>
          </a:p>
          <a:p>
            <a:r>
              <a:rPr lang="fr-FR" dirty="0"/>
              <a:t>Par pertes sanguines : </a:t>
            </a:r>
          </a:p>
          <a:p>
            <a:r>
              <a:rPr lang="fr-FR" dirty="0"/>
              <a:t>Par carence d’apport : </a:t>
            </a:r>
          </a:p>
          <a:p>
            <a:endParaRPr lang="fr-FR" dirty="0"/>
          </a:p>
          <a:p>
            <a:r>
              <a:rPr lang="fr-FR" dirty="0"/>
              <a:t>Tolérance du traitement oral</a:t>
            </a:r>
          </a:p>
          <a:p>
            <a:pPr lvl="1"/>
            <a:r>
              <a:rPr lang="fr-FR" dirty="0"/>
              <a:t>0 indication à &gt; 1 </a:t>
            </a:r>
            <a:r>
              <a:rPr lang="fr-FR" dirty="0" err="1"/>
              <a:t>cp</a:t>
            </a:r>
            <a:r>
              <a:rPr lang="fr-FR" dirty="0"/>
              <a:t>/jour</a:t>
            </a:r>
          </a:p>
          <a:p>
            <a:pPr lvl="1"/>
            <a:r>
              <a:rPr lang="fr-FR" dirty="0"/>
              <a:t>Sirop ?</a:t>
            </a:r>
          </a:p>
          <a:p>
            <a:pPr lvl="1"/>
            <a:r>
              <a:rPr lang="fr-FR" dirty="0"/>
              <a:t>Fer IV (HAD)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646683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>
                <a:solidFill>
                  <a:schemeClr val="accent3"/>
                </a:solidFill>
              </a:rPr>
              <a:t>Lignée rouge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VGM + Réticulocytes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Bilan martial</a:t>
            </a:r>
          </a:p>
          <a:p>
            <a:r>
              <a:rPr lang="fr-FR" b="1" dirty="0"/>
              <a:t>Vitamines B9 </a:t>
            </a:r>
            <a:r>
              <a:rPr lang="fr-FR" b="1" u="sng" dirty="0">
                <a:solidFill>
                  <a:srgbClr val="FF0000"/>
                </a:solidFill>
              </a:rPr>
              <a:t>et</a:t>
            </a:r>
            <a:r>
              <a:rPr lang="fr-FR" b="1" dirty="0"/>
              <a:t> B12   </a:t>
            </a:r>
            <a:r>
              <a:rPr lang="fr-FR" dirty="0"/>
              <a:t>(B6)</a:t>
            </a:r>
          </a:p>
          <a:p>
            <a:r>
              <a:rPr lang="fr-FR" dirty="0"/>
              <a:t>TSH</a:t>
            </a:r>
          </a:p>
          <a:p>
            <a:r>
              <a:rPr lang="fr-FR" dirty="0"/>
              <a:t>Hémolyse</a:t>
            </a:r>
          </a:p>
          <a:p>
            <a:r>
              <a:rPr lang="fr-FR" dirty="0"/>
              <a:t>EPS selon âge</a:t>
            </a:r>
          </a:p>
          <a:p>
            <a:r>
              <a:rPr lang="fr-FR" dirty="0"/>
              <a:t>IRC</a:t>
            </a:r>
          </a:p>
          <a:p>
            <a:r>
              <a:rPr lang="fr-FR" dirty="0"/>
              <a:t>Inflammation</a:t>
            </a:r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548741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BB96652C-2A50-614B-A347-F94A0D0D285A}"/>
              </a:ext>
            </a:extLst>
          </p:cNvPr>
          <p:cNvSpPr txBox="1"/>
          <p:nvPr/>
        </p:nvSpPr>
        <p:spPr>
          <a:xfrm>
            <a:off x="3621024" y="5705856"/>
            <a:ext cx="2359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Ht</a:t>
            </a:r>
            <a:r>
              <a:rPr lang="fr-FR" dirty="0"/>
              <a:t> &gt; 55-60 %  </a:t>
            </a:r>
            <a:r>
              <a:rPr lang="fr-FR" dirty="0" smtClean="0"/>
              <a:t>♂</a:t>
            </a:r>
            <a:endParaRPr lang="fr-FR" dirty="0"/>
          </a:p>
          <a:p>
            <a:r>
              <a:rPr lang="fr-FR" dirty="0" err="1"/>
              <a:t>Ht</a:t>
            </a:r>
            <a:r>
              <a:rPr lang="fr-FR" dirty="0"/>
              <a:t> &gt; 50-55 %  </a:t>
            </a:r>
            <a:r>
              <a:rPr lang="fr-FR" dirty="0" smtClean="0"/>
              <a:t>♀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76673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Lignée rouge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6281250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BB96652C-2A50-614B-A347-F94A0D0D285A}"/>
              </a:ext>
            </a:extLst>
          </p:cNvPr>
          <p:cNvSpPr txBox="1"/>
          <p:nvPr/>
        </p:nvSpPr>
        <p:spPr>
          <a:xfrm>
            <a:off x="3621024" y="5705856"/>
            <a:ext cx="2146730" cy="646331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dirty="0" err="1"/>
              <a:t>Ht</a:t>
            </a:r>
            <a:r>
              <a:rPr lang="fr-FR" dirty="0"/>
              <a:t> &gt; 55-60 %  </a:t>
            </a:r>
            <a:r>
              <a:rPr lang="fr-FR" dirty="0" smtClean="0"/>
              <a:t>♂</a:t>
            </a:r>
            <a:endParaRPr lang="fr-FR" dirty="0"/>
          </a:p>
          <a:p>
            <a:pPr algn="ctr"/>
            <a:r>
              <a:rPr lang="fr-FR" dirty="0" err="1"/>
              <a:t>Ht</a:t>
            </a:r>
            <a:r>
              <a:rPr lang="fr-FR" dirty="0"/>
              <a:t> &gt; 50-55 %  </a:t>
            </a:r>
            <a:r>
              <a:rPr lang="fr-FR" dirty="0" smtClean="0"/>
              <a:t>♀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1E3B8AC-146C-B24C-81F9-EFC8BC32ACCD}"/>
              </a:ext>
            </a:extLst>
          </p:cNvPr>
          <p:cNvSpPr txBox="1"/>
          <p:nvPr/>
        </p:nvSpPr>
        <p:spPr>
          <a:xfrm>
            <a:off x="2731008" y="3311820"/>
            <a:ext cx="129235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</a:rPr>
              <a:t>Hb</a:t>
            </a:r>
          </a:p>
        </p:txBody>
      </p:sp>
    </p:spTree>
    <p:extLst>
      <p:ext uri="{BB962C8B-B14F-4D97-AF65-F5344CB8AC3E}">
        <p14:creationId xmlns:p14="http://schemas.microsoft.com/office/powerpoint/2010/main" val="12370060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Lignée rouge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/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BB96652C-2A50-614B-A347-F94A0D0D285A}"/>
              </a:ext>
            </a:extLst>
          </p:cNvPr>
          <p:cNvSpPr txBox="1"/>
          <p:nvPr/>
        </p:nvSpPr>
        <p:spPr>
          <a:xfrm>
            <a:off x="3621024" y="5705856"/>
            <a:ext cx="2252238" cy="6463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dirty="0" err="1"/>
              <a:t>Ht</a:t>
            </a:r>
            <a:r>
              <a:rPr lang="fr-FR" dirty="0"/>
              <a:t> &gt; 55-60 %  </a:t>
            </a:r>
            <a:r>
              <a:rPr lang="fr-FR" dirty="0" smtClean="0"/>
              <a:t>♂</a:t>
            </a:r>
            <a:endParaRPr lang="fr-FR" dirty="0"/>
          </a:p>
          <a:p>
            <a:pPr algn="ctr"/>
            <a:r>
              <a:rPr lang="fr-FR" dirty="0" err="1"/>
              <a:t>Ht</a:t>
            </a:r>
            <a:r>
              <a:rPr lang="fr-FR" dirty="0"/>
              <a:t> &gt; 50-55 %  </a:t>
            </a:r>
            <a:r>
              <a:rPr lang="fr-FR" dirty="0" smtClean="0"/>
              <a:t>♀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1E3B8AC-146C-B24C-81F9-EFC8BC32ACCD}"/>
              </a:ext>
            </a:extLst>
          </p:cNvPr>
          <p:cNvSpPr txBox="1"/>
          <p:nvPr/>
        </p:nvSpPr>
        <p:spPr>
          <a:xfrm>
            <a:off x="2731008" y="3311820"/>
            <a:ext cx="129235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</a:rPr>
              <a:t>Hb</a:t>
            </a:r>
          </a:p>
        </p:txBody>
      </p:sp>
    </p:spTree>
    <p:extLst>
      <p:ext uri="{BB962C8B-B14F-4D97-AF65-F5344CB8AC3E}">
        <p14:creationId xmlns:p14="http://schemas.microsoft.com/office/powerpoint/2010/main" val="238487208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Lignée rouge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5007928" cy="3416300"/>
          </a:xfrm>
        </p:spPr>
        <p:txBody>
          <a:bodyPr/>
          <a:lstStyle/>
          <a:p>
            <a:r>
              <a:rPr lang="fr-FR" dirty="0"/>
              <a:t>Déshydratation</a:t>
            </a:r>
          </a:p>
          <a:p>
            <a:endParaRPr lang="fr-FR" dirty="0"/>
          </a:p>
          <a:p>
            <a:r>
              <a:rPr lang="fr-FR" dirty="0"/>
              <a:t>Tabagisme ; SAOS. IRC, altitude…</a:t>
            </a:r>
          </a:p>
          <a:p>
            <a:r>
              <a:rPr lang="fr-FR" dirty="0"/>
              <a:t>Tumeur rénale, hépatique, pulmonaire, utérine… Sténoses artères rénales</a:t>
            </a:r>
          </a:p>
          <a:p>
            <a:r>
              <a:rPr lang="fr-FR" dirty="0"/>
              <a:t>JAK2  V617F</a:t>
            </a:r>
          </a:p>
          <a:p>
            <a:endParaRPr lang="fr-FR" dirty="0"/>
          </a:p>
          <a:p>
            <a:r>
              <a:rPr lang="fr-FR" dirty="0"/>
              <a:t>Mesure isotopique du VGT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/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BB96652C-2A50-614B-A347-F94A0D0D285A}"/>
              </a:ext>
            </a:extLst>
          </p:cNvPr>
          <p:cNvSpPr txBox="1"/>
          <p:nvPr/>
        </p:nvSpPr>
        <p:spPr>
          <a:xfrm>
            <a:off x="3621024" y="5705856"/>
            <a:ext cx="2269822" cy="6463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dirty="0" err="1"/>
              <a:t>Ht</a:t>
            </a:r>
            <a:r>
              <a:rPr lang="fr-FR" dirty="0"/>
              <a:t> &gt; 55-60 %  </a:t>
            </a:r>
          </a:p>
          <a:p>
            <a:pPr algn="ctr"/>
            <a:r>
              <a:rPr lang="fr-FR" dirty="0" err="1"/>
              <a:t>Ht</a:t>
            </a:r>
            <a:r>
              <a:rPr lang="fr-FR" dirty="0"/>
              <a:t> &gt; 50-55 % 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1E3B8AC-146C-B24C-81F9-EFC8BC32ACCD}"/>
              </a:ext>
            </a:extLst>
          </p:cNvPr>
          <p:cNvSpPr txBox="1"/>
          <p:nvPr/>
        </p:nvSpPr>
        <p:spPr>
          <a:xfrm>
            <a:off x="2731008" y="3311820"/>
            <a:ext cx="129235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</a:rPr>
              <a:t>Hb</a:t>
            </a:r>
          </a:p>
        </p:txBody>
      </p:sp>
    </p:spTree>
    <p:extLst>
      <p:ext uri="{BB962C8B-B14F-4D97-AF65-F5344CB8AC3E}">
        <p14:creationId xmlns:p14="http://schemas.microsoft.com/office/powerpoint/2010/main" val="332105487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Lignée plaquettaire : </a:t>
            </a:r>
          </a:p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3589170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3CDDBC4A-8C45-6E43-B2B8-9B2A646AD3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986495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chemeClr val="accent3"/>
                </a:solidFill>
              </a:rPr>
              <a:t>Lignée plaquettaire : </a:t>
            </a:r>
          </a:p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5427576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46021F3F-D623-BF40-B305-E628C167EC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675380"/>
          </a:xfrm>
        </p:spPr>
        <p:txBody>
          <a:bodyPr>
            <a:normAutofit/>
          </a:bodyPr>
          <a:lstStyle/>
          <a:p>
            <a:r>
              <a:rPr lang="fr-FR" dirty="0"/>
              <a:t>Contrôle tube </a:t>
            </a:r>
            <a:r>
              <a:rPr lang="fr-FR" dirty="0" err="1"/>
              <a:t>citraté</a:t>
            </a:r>
            <a:endParaRPr lang="fr-FR" dirty="0"/>
          </a:p>
          <a:p>
            <a:endParaRPr lang="fr-FR" dirty="0"/>
          </a:p>
          <a:p>
            <a:r>
              <a:rPr lang="fr-FR" dirty="0"/>
              <a:t>Contexte +++ (terrain, infection, voyage, cellules anormales)</a:t>
            </a:r>
          </a:p>
          <a:p>
            <a:endParaRPr lang="fr-FR" dirty="0"/>
          </a:p>
          <a:p>
            <a:r>
              <a:rPr lang="fr-FR" dirty="0"/>
              <a:t>Bilan idem anémie (carence B9-B12)</a:t>
            </a:r>
          </a:p>
          <a:p>
            <a:r>
              <a:rPr lang="fr-FR" dirty="0"/>
              <a:t>Bilan infectieux / </a:t>
            </a:r>
            <a:r>
              <a:rPr lang="fr-FR" dirty="0" smtClean="0"/>
              <a:t>inflammatoire (PTI)</a:t>
            </a:r>
            <a:endParaRPr lang="fr-FR" dirty="0"/>
          </a:p>
          <a:p>
            <a:r>
              <a:rPr lang="fr-FR" dirty="0"/>
              <a:t>Iatrogénie</a:t>
            </a:r>
          </a:p>
          <a:p>
            <a:r>
              <a:rPr lang="fr-FR" dirty="0"/>
              <a:t>Hémopathie, hémostase</a:t>
            </a:r>
          </a:p>
        </p:txBody>
      </p:sp>
    </p:spTree>
    <p:extLst>
      <p:ext uri="{BB962C8B-B14F-4D97-AF65-F5344CB8AC3E}">
        <p14:creationId xmlns:p14="http://schemas.microsoft.com/office/powerpoint/2010/main" val="343850559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chemeClr val="accent3"/>
                </a:solidFill>
              </a:rPr>
              <a:t>Lignée plaquettaire : </a:t>
            </a:r>
          </a:p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6657948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46021F3F-D623-BF40-B305-E628C167EC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675380"/>
          </a:xfrm>
        </p:spPr>
        <p:txBody>
          <a:bodyPr>
            <a:norm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917803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chemeClr val="accent3"/>
                </a:solidFill>
              </a:rPr>
              <a:t>Lignée plaquettaire : </a:t>
            </a:r>
          </a:p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/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46021F3F-D623-BF40-B305-E628C167EC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675380"/>
          </a:xfrm>
        </p:spPr>
        <p:txBody>
          <a:bodyPr>
            <a:normAutofit/>
          </a:bodyPr>
          <a:lstStyle/>
          <a:p>
            <a:r>
              <a:rPr lang="fr-FR" dirty="0" err="1"/>
              <a:t>Asplénie</a:t>
            </a:r>
            <a:endParaRPr lang="fr-FR" dirty="0"/>
          </a:p>
          <a:p>
            <a:r>
              <a:rPr lang="fr-FR" dirty="0"/>
              <a:t>Inflammation</a:t>
            </a:r>
          </a:p>
          <a:p>
            <a:r>
              <a:rPr lang="fr-FR" dirty="0"/>
              <a:t>Carence martiale</a:t>
            </a:r>
          </a:p>
          <a:p>
            <a:r>
              <a:rPr lang="fr-FR" dirty="0"/>
              <a:t>Sd </a:t>
            </a:r>
            <a:r>
              <a:rPr lang="fr-FR" dirty="0" err="1"/>
              <a:t>myéloprolifératif</a:t>
            </a:r>
            <a:r>
              <a:rPr lang="fr-FR" dirty="0"/>
              <a:t> / dysplasie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 err="1"/>
              <a:t>Kardegic</a:t>
            </a:r>
            <a:r>
              <a:rPr lang="fr-FR" dirty="0"/>
              <a:t> 75 mg si &gt; 800 sans cause </a:t>
            </a:r>
          </a:p>
          <a:p>
            <a:pPr marL="0" indent="0">
              <a:buNone/>
            </a:pPr>
            <a:r>
              <a:rPr lang="fr-FR" dirty="0"/>
              <a:t>ou &gt; 1000 quelque soit le contexte (hors </a:t>
            </a:r>
            <a:r>
              <a:rPr lang="fr-FR" dirty="0" err="1"/>
              <a:t>reco</a:t>
            </a:r>
            <a:r>
              <a:rPr lang="fr-FR" dirty="0"/>
              <a:t>)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986940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Lignée blanche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1488443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1E3B8AC-146C-B24C-81F9-EFC8BC32ACCD}"/>
              </a:ext>
            </a:extLst>
          </p:cNvPr>
          <p:cNvSpPr txBox="1"/>
          <p:nvPr/>
        </p:nvSpPr>
        <p:spPr>
          <a:xfrm>
            <a:off x="2731008" y="3311820"/>
            <a:ext cx="129235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6">
                    <a:lumMod val="50000"/>
                  </a:schemeClr>
                </a:solidFill>
              </a:rPr>
              <a:t>PNN</a:t>
            </a:r>
          </a:p>
        </p:txBody>
      </p:sp>
    </p:spTree>
    <p:extLst>
      <p:ext uri="{BB962C8B-B14F-4D97-AF65-F5344CB8AC3E}">
        <p14:creationId xmlns:p14="http://schemas.microsoft.com/office/powerpoint/2010/main" val="127548675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Lignée blanche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5288344" cy="3416300"/>
          </a:xfrm>
        </p:spPr>
        <p:txBody>
          <a:bodyPr/>
          <a:lstStyle/>
          <a:p>
            <a:r>
              <a:rPr lang="fr-FR" b="1" dirty="0"/>
              <a:t>Entre 500 et 1000/mm</a:t>
            </a:r>
            <a:r>
              <a:rPr lang="fr-FR" b="1" baseline="30000" dirty="0"/>
              <a:t>3</a:t>
            </a:r>
            <a:r>
              <a:rPr lang="fr-FR" b="1" dirty="0"/>
              <a:t> :</a:t>
            </a:r>
          </a:p>
          <a:p>
            <a:pPr lvl="1"/>
            <a:r>
              <a:rPr lang="fr-FR" dirty="0"/>
              <a:t>Contrôle </a:t>
            </a:r>
            <a:r>
              <a:rPr lang="fr-FR" b="1" dirty="0"/>
              <a:t>NON A JEUN </a:t>
            </a:r>
            <a:r>
              <a:rPr lang="fr-FR" dirty="0"/>
              <a:t>à 3 </a:t>
            </a:r>
            <a:r>
              <a:rPr lang="fr-FR" dirty="0" err="1"/>
              <a:t>sem</a:t>
            </a:r>
            <a:endParaRPr lang="fr-FR" dirty="0"/>
          </a:p>
          <a:p>
            <a:pPr lvl="1"/>
            <a:r>
              <a:rPr lang="fr-FR" dirty="0"/>
              <a:t>Hors contexte infectieux</a:t>
            </a:r>
          </a:p>
          <a:p>
            <a:pPr lvl="1"/>
            <a:endParaRPr lang="fr-FR" dirty="0"/>
          </a:p>
          <a:p>
            <a:r>
              <a:rPr lang="fr-FR" b="1" dirty="0"/>
              <a:t>&lt; 500 ou si persistance :</a:t>
            </a:r>
          </a:p>
          <a:p>
            <a:pPr lvl="1"/>
            <a:r>
              <a:rPr lang="fr-FR" dirty="0"/>
              <a:t>Iatrogénie</a:t>
            </a:r>
          </a:p>
          <a:p>
            <a:pPr lvl="1"/>
            <a:r>
              <a:rPr lang="fr-FR" dirty="0"/>
              <a:t>Inflammation – auto immun / infection C</a:t>
            </a:r>
          </a:p>
          <a:p>
            <a:pPr lvl="1"/>
            <a:r>
              <a:rPr lang="fr-FR" dirty="0"/>
              <a:t>Ethnie</a:t>
            </a:r>
          </a:p>
          <a:p>
            <a:pPr lvl="1"/>
            <a:r>
              <a:rPr lang="fr-FR" dirty="0"/>
              <a:t>Hémopathie (lymphome)</a:t>
            </a:r>
          </a:p>
          <a:p>
            <a:pPr lvl="1"/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6514762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1E3B8AC-146C-B24C-81F9-EFC8BC32ACCD}"/>
              </a:ext>
            </a:extLst>
          </p:cNvPr>
          <p:cNvSpPr txBox="1"/>
          <p:nvPr/>
        </p:nvSpPr>
        <p:spPr>
          <a:xfrm>
            <a:off x="2731008" y="3311820"/>
            <a:ext cx="129235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6">
                    <a:lumMod val="50000"/>
                  </a:schemeClr>
                </a:solidFill>
              </a:rPr>
              <a:t>PNN</a:t>
            </a:r>
          </a:p>
        </p:txBody>
      </p:sp>
    </p:spTree>
    <p:extLst>
      <p:ext uri="{BB962C8B-B14F-4D97-AF65-F5344CB8AC3E}">
        <p14:creationId xmlns:p14="http://schemas.microsoft.com/office/powerpoint/2010/main" val="175956806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Lignée blanche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/>
              <a:t>Variations +++++ </a:t>
            </a:r>
            <a:r>
              <a:rPr lang="fr-FR" dirty="0" err="1"/>
              <a:t>nychtémère</a:t>
            </a:r>
            <a:r>
              <a:rPr lang="fr-FR" dirty="0"/>
              <a:t>, effort, grossesse, tabac</a:t>
            </a:r>
          </a:p>
          <a:p>
            <a:endParaRPr lang="fr-FR" dirty="0"/>
          </a:p>
          <a:p>
            <a:r>
              <a:rPr lang="fr-FR" dirty="0"/>
              <a:t>Bilan </a:t>
            </a:r>
            <a:r>
              <a:rPr lang="fr-FR" dirty="0" err="1"/>
              <a:t>inflam</a:t>
            </a:r>
            <a:r>
              <a:rPr lang="fr-FR" dirty="0"/>
              <a:t> / auto-immun</a:t>
            </a:r>
          </a:p>
          <a:p>
            <a:r>
              <a:rPr lang="fr-FR" dirty="0"/>
              <a:t>Bilan infections chroniques</a:t>
            </a:r>
          </a:p>
          <a:p>
            <a:endParaRPr lang="fr-FR" dirty="0"/>
          </a:p>
          <a:p>
            <a:r>
              <a:rPr lang="fr-FR" dirty="0"/>
              <a:t>Hémopathie : syndrome </a:t>
            </a:r>
            <a:r>
              <a:rPr lang="fr-FR" dirty="0" err="1"/>
              <a:t>myeloprolifératif</a:t>
            </a:r>
            <a:r>
              <a:rPr lang="fr-FR" dirty="0"/>
              <a:t> (TVP)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2007513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1E3B8AC-146C-B24C-81F9-EFC8BC32ACCD}"/>
              </a:ext>
            </a:extLst>
          </p:cNvPr>
          <p:cNvSpPr txBox="1"/>
          <p:nvPr/>
        </p:nvSpPr>
        <p:spPr>
          <a:xfrm>
            <a:off x="2731008" y="3311820"/>
            <a:ext cx="129235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6">
                    <a:lumMod val="50000"/>
                  </a:schemeClr>
                </a:solidFill>
              </a:rPr>
              <a:t>PNN</a:t>
            </a:r>
          </a:p>
        </p:txBody>
      </p:sp>
    </p:spTree>
    <p:extLst>
      <p:ext uri="{BB962C8B-B14F-4D97-AF65-F5344CB8AC3E}">
        <p14:creationId xmlns:p14="http://schemas.microsoft.com/office/powerpoint/2010/main" val="185097921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Lignée blanche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1616580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1E3B8AC-146C-B24C-81F9-EFC8BC32ACCD}"/>
              </a:ext>
            </a:extLst>
          </p:cNvPr>
          <p:cNvSpPr txBox="1"/>
          <p:nvPr/>
        </p:nvSpPr>
        <p:spPr>
          <a:xfrm>
            <a:off x="2257631" y="3319608"/>
            <a:ext cx="226771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b="1" dirty="0" err="1">
                <a:solidFill>
                  <a:schemeClr val="tx2">
                    <a:lumMod val="75000"/>
                  </a:schemeClr>
                </a:solidFill>
              </a:rPr>
              <a:t>Lympho</a:t>
            </a:r>
            <a:endParaRPr lang="fr-FR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8148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b="1" dirty="0">
                <a:solidFill>
                  <a:schemeClr val="accent3"/>
                </a:solidFill>
              </a:rPr>
              <a:t>Lignée blanche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5580952" cy="4041140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Variations +++ (</a:t>
            </a:r>
            <a:r>
              <a:rPr lang="fr-FR" dirty="0" err="1"/>
              <a:t>nychtémère</a:t>
            </a:r>
            <a:r>
              <a:rPr lang="fr-FR" dirty="0"/>
              <a:t>)</a:t>
            </a:r>
          </a:p>
          <a:p>
            <a:endParaRPr lang="fr-FR" dirty="0"/>
          </a:p>
          <a:p>
            <a:r>
              <a:rPr lang="fr-FR" dirty="0"/>
              <a:t>Virose banale, infection </a:t>
            </a:r>
            <a:r>
              <a:rPr lang="fr-FR" dirty="0" err="1"/>
              <a:t>bact</a:t>
            </a:r>
            <a:r>
              <a:rPr lang="fr-FR" dirty="0"/>
              <a:t>, VIH</a:t>
            </a:r>
          </a:p>
          <a:p>
            <a:r>
              <a:rPr lang="fr-FR" dirty="0"/>
              <a:t>Corticothérapie, </a:t>
            </a:r>
            <a:r>
              <a:rPr lang="fr-FR" dirty="0" err="1"/>
              <a:t>immunosup</a:t>
            </a:r>
            <a:endParaRPr lang="fr-FR" dirty="0"/>
          </a:p>
          <a:p>
            <a:r>
              <a:rPr lang="fr-FR" dirty="0"/>
              <a:t>Dénutrition</a:t>
            </a:r>
          </a:p>
          <a:p>
            <a:r>
              <a:rPr lang="fr-FR" dirty="0"/>
              <a:t>Insuffisance rénale</a:t>
            </a:r>
          </a:p>
          <a:p>
            <a:r>
              <a:rPr lang="fr-FR" dirty="0"/>
              <a:t>Maladie </a:t>
            </a:r>
            <a:r>
              <a:rPr lang="fr-FR" dirty="0" err="1"/>
              <a:t>inflam</a:t>
            </a:r>
            <a:r>
              <a:rPr lang="fr-FR" dirty="0"/>
              <a:t> / AI / systémique</a:t>
            </a:r>
          </a:p>
          <a:p>
            <a:endParaRPr lang="fr-FR" dirty="0"/>
          </a:p>
          <a:p>
            <a:r>
              <a:rPr lang="fr-FR" dirty="0"/>
              <a:t>Lymphome ?</a:t>
            </a:r>
          </a:p>
          <a:p>
            <a:pPr lvl="1"/>
            <a:r>
              <a:rPr lang="fr-FR" dirty="0" err="1"/>
              <a:t>Immunophénotypage</a:t>
            </a:r>
            <a:r>
              <a:rPr lang="fr-FR" dirty="0"/>
              <a:t> lymphocytaire B étendu</a:t>
            </a:r>
          </a:p>
          <a:p>
            <a:pPr lvl="1"/>
            <a:r>
              <a:rPr lang="fr-FR" dirty="0"/>
              <a:t> adénopathies / splénomégalie</a:t>
            </a:r>
          </a:p>
          <a:p>
            <a:r>
              <a:rPr lang="fr-FR" dirty="0"/>
              <a:t>Déficit immunitaire (</a:t>
            </a:r>
            <a:r>
              <a:rPr lang="fr-FR" dirty="0" err="1"/>
              <a:t>hypogamma</a:t>
            </a:r>
            <a:r>
              <a:rPr lang="fr-FR" dirty="0"/>
              <a:t> ? : </a:t>
            </a:r>
            <a:r>
              <a:rPr lang="fr-FR" dirty="0" err="1"/>
              <a:t>DPIg</a:t>
            </a:r>
            <a:r>
              <a:rPr lang="fr-FR" dirty="0"/>
              <a:t>)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4471041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1E3B8AC-146C-B24C-81F9-EFC8BC32ACCD}"/>
              </a:ext>
            </a:extLst>
          </p:cNvPr>
          <p:cNvSpPr txBox="1"/>
          <p:nvPr/>
        </p:nvSpPr>
        <p:spPr>
          <a:xfrm>
            <a:off x="2257631" y="3319608"/>
            <a:ext cx="226771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b="1" dirty="0" err="1">
                <a:solidFill>
                  <a:schemeClr val="tx2">
                    <a:lumMod val="75000"/>
                  </a:schemeClr>
                </a:solidFill>
              </a:rPr>
              <a:t>Lympho</a:t>
            </a:r>
            <a:endParaRPr lang="fr-FR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74646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chemeClr val="accent3"/>
                </a:solidFill>
              </a:rPr>
              <a:t>Lignée blanche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FR" dirty="0"/>
              <a:t>Variations : </a:t>
            </a:r>
            <a:r>
              <a:rPr lang="fr-FR" dirty="0" err="1"/>
              <a:t>nychtémère</a:t>
            </a:r>
            <a:r>
              <a:rPr lang="fr-FR" dirty="0"/>
              <a:t>, effort, tabac (&lt;10 000/mm</a:t>
            </a:r>
            <a:r>
              <a:rPr lang="fr-FR" baseline="30000" dirty="0"/>
              <a:t>3</a:t>
            </a:r>
            <a:r>
              <a:rPr lang="fr-FR" dirty="0"/>
              <a:t>)</a:t>
            </a:r>
          </a:p>
          <a:p>
            <a:endParaRPr lang="fr-FR" dirty="0"/>
          </a:p>
          <a:p>
            <a:r>
              <a:rPr lang="fr-FR" dirty="0"/>
              <a:t>Viroses (MNI), coqueluche, </a:t>
            </a:r>
            <a:r>
              <a:rPr lang="fr-FR" dirty="0" err="1"/>
              <a:t>toxo</a:t>
            </a:r>
            <a:r>
              <a:rPr lang="fr-FR" dirty="0"/>
              <a:t>, CMV</a:t>
            </a:r>
          </a:p>
          <a:p>
            <a:r>
              <a:rPr lang="fr-FR" dirty="0"/>
              <a:t>Splénectomie (&lt;10 000/mm</a:t>
            </a:r>
            <a:r>
              <a:rPr lang="fr-FR" baseline="30000" dirty="0"/>
              <a:t>3</a:t>
            </a:r>
            <a:r>
              <a:rPr lang="fr-FR" dirty="0"/>
              <a:t>)</a:t>
            </a:r>
          </a:p>
          <a:p>
            <a:endParaRPr lang="fr-FR" dirty="0"/>
          </a:p>
          <a:p>
            <a:r>
              <a:rPr lang="fr-FR" dirty="0"/>
              <a:t>B : 50% LLC ++++ (frottis)</a:t>
            </a:r>
          </a:p>
          <a:p>
            <a:r>
              <a:rPr lang="fr-FR" dirty="0" err="1"/>
              <a:t>T</a:t>
            </a:r>
            <a:r>
              <a:rPr lang="fr-FR" dirty="0"/>
              <a:t> : rare (pop asiatiques)</a:t>
            </a:r>
          </a:p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5092988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1E3B8AC-146C-B24C-81F9-EFC8BC32ACCD}"/>
              </a:ext>
            </a:extLst>
          </p:cNvPr>
          <p:cNvSpPr txBox="1"/>
          <p:nvPr/>
        </p:nvSpPr>
        <p:spPr>
          <a:xfrm>
            <a:off x="2257631" y="3319608"/>
            <a:ext cx="226771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b="1" dirty="0" err="1">
                <a:solidFill>
                  <a:schemeClr val="tx2">
                    <a:lumMod val="75000"/>
                  </a:schemeClr>
                </a:solidFill>
              </a:rPr>
              <a:t>Lympho</a:t>
            </a:r>
            <a:endParaRPr lang="fr-FR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D9CDB41-36FD-864D-9AA5-8543C6FF038F}"/>
              </a:ext>
            </a:extLst>
          </p:cNvPr>
          <p:cNvSpPr txBox="1"/>
          <p:nvPr/>
        </p:nvSpPr>
        <p:spPr>
          <a:xfrm>
            <a:off x="9387840" y="4949952"/>
            <a:ext cx="28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>
                <a:solidFill>
                  <a:srgbClr val="0070C0"/>
                </a:solidFill>
              </a:rPr>
              <a:t>Immunophénotypage</a:t>
            </a:r>
            <a:r>
              <a:rPr lang="fr-FR" dirty="0"/>
              <a:t> </a:t>
            </a:r>
            <a:r>
              <a:rPr lang="fr-FR" dirty="0">
                <a:solidFill>
                  <a:srgbClr val="0070C0"/>
                </a:solidFill>
              </a:rPr>
              <a:t>lymphocytaire</a:t>
            </a:r>
          </a:p>
        </p:txBody>
      </p:sp>
      <p:sp>
        <p:nvSpPr>
          <p:cNvPr id="9" name="Accolade fermante 8">
            <a:extLst>
              <a:ext uri="{FF2B5EF4-FFF2-40B4-BE49-F238E27FC236}">
                <a16:creationId xmlns:a16="http://schemas.microsoft.com/office/drawing/2014/main" id="{EBD57A48-5E57-364A-8433-303B7EF995F1}"/>
              </a:ext>
            </a:extLst>
          </p:cNvPr>
          <p:cNvSpPr/>
          <p:nvPr/>
        </p:nvSpPr>
        <p:spPr>
          <a:xfrm>
            <a:off x="9302496" y="4852416"/>
            <a:ext cx="182880" cy="853440"/>
          </a:xfrm>
          <a:prstGeom prst="rightBrac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399432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Lignée blanche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5483416" cy="3416300"/>
          </a:xfrm>
        </p:spPr>
        <p:txBody>
          <a:bodyPr/>
          <a:lstStyle/>
          <a:p>
            <a:r>
              <a:rPr lang="fr-FR" dirty="0"/>
              <a:t>Allergie (&lt;1500/mm</a:t>
            </a:r>
            <a:r>
              <a:rPr lang="fr-FR" baseline="30000" dirty="0"/>
              <a:t>3</a:t>
            </a:r>
            <a:r>
              <a:rPr lang="fr-FR" dirty="0"/>
              <a:t>) / hypersensibilité médicamenteuse (8 semaines)</a:t>
            </a:r>
          </a:p>
          <a:p>
            <a:r>
              <a:rPr lang="fr-FR" dirty="0"/>
              <a:t>Parasitoses</a:t>
            </a:r>
          </a:p>
          <a:p>
            <a:endParaRPr lang="fr-FR" dirty="0"/>
          </a:p>
          <a:p>
            <a:r>
              <a:rPr lang="fr-FR" dirty="0"/>
              <a:t>Vascularites : ANCA / maladie de système</a:t>
            </a:r>
          </a:p>
          <a:p>
            <a:r>
              <a:rPr lang="fr-FR" dirty="0"/>
              <a:t>Néoplasies / hémopathies</a:t>
            </a:r>
          </a:p>
          <a:p>
            <a:r>
              <a:rPr lang="fr-FR" dirty="0"/>
              <a:t>Syndrome </a:t>
            </a:r>
            <a:r>
              <a:rPr lang="fr-FR" dirty="0" err="1"/>
              <a:t>hyperéosinophilique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0444056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1E3B8AC-146C-B24C-81F9-EFC8BC32ACCD}"/>
              </a:ext>
            </a:extLst>
          </p:cNvPr>
          <p:cNvSpPr txBox="1"/>
          <p:nvPr/>
        </p:nvSpPr>
        <p:spPr>
          <a:xfrm>
            <a:off x="2257631" y="3319608"/>
            <a:ext cx="226771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3">
                    <a:lumMod val="75000"/>
                  </a:schemeClr>
                </a:solidFill>
              </a:rPr>
              <a:t>PNE</a:t>
            </a:r>
          </a:p>
        </p:txBody>
      </p:sp>
    </p:spTree>
    <p:extLst>
      <p:ext uri="{BB962C8B-B14F-4D97-AF65-F5344CB8AC3E}">
        <p14:creationId xmlns:p14="http://schemas.microsoft.com/office/powerpoint/2010/main" val="279667571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Lignée blanche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5483416" cy="341630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9917445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1E3B8AC-146C-B24C-81F9-EFC8BC32ACCD}"/>
              </a:ext>
            </a:extLst>
          </p:cNvPr>
          <p:cNvSpPr txBox="1"/>
          <p:nvPr/>
        </p:nvSpPr>
        <p:spPr>
          <a:xfrm>
            <a:off x="2257631" y="3319608"/>
            <a:ext cx="226771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1">
                    <a:lumMod val="75000"/>
                  </a:schemeClr>
                </a:solidFill>
              </a:rPr>
              <a:t>Mono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48DF75D2-6C8E-2842-B97A-AF79F964ACAE}"/>
              </a:ext>
            </a:extLst>
          </p:cNvPr>
          <p:cNvSpPr txBox="1">
            <a:spLocks/>
          </p:cNvSpPr>
          <p:nvPr/>
        </p:nvSpPr>
        <p:spPr>
          <a:xfrm>
            <a:off x="6361112" y="2755900"/>
            <a:ext cx="5483416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709176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Lignée blanche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5483416" cy="341630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4290041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1E3B8AC-146C-B24C-81F9-EFC8BC32ACCD}"/>
              </a:ext>
            </a:extLst>
          </p:cNvPr>
          <p:cNvSpPr txBox="1"/>
          <p:nvPr/>
        </p:nvSpPr>
        <p:spPr>
          <a:xfrm>
            <a:off x="2245439" y="3319608"/>
            <a:ext cx="226771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1">
                    <a:lumMod val="75000"/>
                  </a:schemeClr>
                </a:solidFill>
              </a:rPr>
              <a:t>Mono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3D99B772-434D-954C-9796-77C9C970EADB}"/>
              </a:ext>
            </a:extLst>
          </p:cNvPr>
          <p:cNvSpPr txBox="1">
            <a:spLocks/>
          </p:cNvSpPr>
          <p:nvPr/>
        </p:nvSpPr>
        <p:spPr>
          <a:xfrm>
            <a:off x="6361112" y="2755900"/>
            <a:ext cx="5483416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Infections</a:t>
            </a:r>
          </a:p>
          <a:p>
            <a:r>
              <a:rPr lang="fr-FR" dirty="0"/>
              <a:t>Cortico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r>
              <a:rPr lang="fr-FR" dirty="0"/>
              <a:t>Mycobactéries atypiques</a:t>
            </a:r>
          </a:p>
          <a:p>
            <a:r>
              <a:rPr lang="fr-FR" dirty="0"/>
              <a:t>Splénomégalie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270354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E0249-893D-EC41-A9D7-61ECC357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NFS : quand explorer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7A2D5-BD53-9249-97D6-2D4BDC0819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3"/>
                </a:solidFill>
              </a:rPr>
              <a:t>Lignée blanche : 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2BC577-339C-7A4C-9108-8011E7D39A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5483416" cy="341630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B6A89A4-70E5-AF4C-BD64-CEB3C6EDE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0501649"/>
              </p:ext>
            </p:extLst>
          </p:nvPr>
        </p:nvGraphicFramePr>
        <p:xfrm>
          <a:off x="1377696" y="3311820"/>
          <a:ext cx="3960590" cy="257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1E3B8AC-146C-B24C-81F9-EFC8BC32ACCD}"/>
              </a:ext>
            </a:extLst>
          </p:cNvPr>
          <p:cNvSpPr txBox="1"/>
          <p:nvPr/>
        </p:nvSpPr>
        <p:spPr>
          <a:xfrm>
            <a:off x="2257631" y="3319608"/>
            <a:ext cx="226771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1">
                    <a:lumMod val="75000"/>
                  </a:schemeClr>
                </a:solidFill>
              </a:rPr>
              <a:t>Mono</a:t>
            </a:r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593E8FA4-472E-624C-900E-26EDB5F12781}"/>
              </a:ext>
            </a:extLst>
          </p:cNvPr>
          <p:cNvSpPr txBox="1">
            <a:spLocks/>
          </p:cNvSpPr>
          <p:nvPr/>
        </p:nvSpPr>
        <p:spPr>
          <a:xfrm>
            <a:off x="6361112" y="2755900"/>
            <a:ext cx="5483416" cy="34163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Infection </a:t>
            </a:r>
            <a:r>
              <a:rPr lang="fr-FR" dirty="0" err="1"/>
              <a:t>bact</a:t>
            </a:r>
            <a:r>
              <a:rPr lang="fr-FR" dirty="0"/>
              <a:t> ou virale</a:t>
            </a:r>
          </a:p>
          <a:p>
            <a:r>
              <a:rPr lang="fr-FR" dirty="0"/>
              <a:t>Néoplasie.  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60%</a:t>
            </a:r>
          </a:p>
          <a:p>
            <a:r>
              <a:rPr lang="fr-FR" dirty="0"/>
              <a:t>Maladie </a:t>
            </a:r>
            <a:r>
              <a:rPr lang="fr-FR" dirty="0" err="1"/>
              <a:t>inflam</a:t>
            </a:r>
            <a:r>
              <a:rPr lang="fr-FR" dirty="0"/>
              <a:t> chronique</a:t>
            </a:r>
          </a:p>
          <a:p>
            <a:r>
              <a:rPr lang="fr-FR" dirty="0" err="1"/>
              <a:t>Hépatopathie</a:t>
            </a:r>
            <a:endParaRPr lang="fr-FR" dirty="0"/>
          </a:p>
          <a:p>
            <a:endParaRPr lang="fr-FR" dirty="0"/>
          </a:p>
          <a:p>
            <a:r>
              <a:rPr lang="fr-FR" dirty="0"/>
              <a:t>Régénération</a:t>
            </a:r>
          </a:p>
          <a:p>
            <a:endParaRPr lang="fr-FR" dirty="0"/>
          </a:p>
          <a:p>
            <a:r>
              <a:rPr lang="fr-FR" b="1" u="sng" dirty="0"/>
              <a:t>Si persistante &gt; 3 mois sans autre cause :</a:t>
            </a:r>
          </a:p>
          <a:p>
            <a:pPr lvl="1"/>
            <a:r>
              <a:rPr lang="fr-FR" dirty="0"/>
              <a:t>LMMC : </a:t>
            </a:r>
            <a:r>
              <a:rPr lang="fr-FR" dirty="0" err="1"/>
              <a:t>immunophénotyage</a:t>
            </a:r>
            <a:r>
              <a:rPr lang="fr-FR" dirty="0"/>
              <a:t> </a:t>
            </a:r>
            <a:r>
              <a:rPr lang="fr-FR" dirty="0" err="1"/>
              <a:t>MONOcytaire</a:t>
            </a:r>
            <a:r>
              <a:rPr lang="fr-FR" dirty="0"/>
              <a:t>, myélogramme</a:t>
            </a:r>
          </a:p>
          <a:p>
            <a:pPr lvl="1"/>
            <a:r>
              <a:rPr lang="fr-FR" dirty="0"/>
              <a:t>Certaines LAM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826133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Anomalies de la NFS</a:t>
            </a:r>
          </a:p>
        </p:txBody>
      </p:sp>
      <p:sp>
        <p:nvSpPr>
          <p:cNvPr id="12" name="Espace réservé du contenu 3">
            <a:extLst>
              <a:ext uri="{FF2B5EF4-FFF2-40B4-BE49-F238E27FC236}">
                <a16:creationId xmlns:a16="http://schemas.microsoft.com/office/drawing/2014/main" id="{C64F7661-3F47-3B4F-B1C3-E3D50F156286}"/>
              </a:ext>
            </a:extLst>
          </p:cNvPr>
          <p:cNvSpPr txBox="1">
            <a:spLocks/>
          </p:cNvSpPr>
          <p:nvPr/>
        </p:nvSpPr>
        <p:spPr>
          <a:xfrm>
            <a:off x="612584" y="2731516"/>
            <a:ext cx="5483416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Avez-vous des questions ?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125553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4FB98F-57C1-B945-8C7C-3EF0A8D7C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Pics monoclonaux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Anomalies de la NFS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9A4482-5F4B-284A-9B16-CC76CAA65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Merci et bravo pour votre attention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40EAD9-DFC3-0C47-BC5F-64136BAE3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2808" y="3950664"/>
            <a:ext cx="2507708" cy="268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8648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le d’ions">
  <a:themeElements>
    <a:clrScheme name="Salle d’ions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Salle d’ions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le d’ions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{E64CF30D-66E9-E646-A880-DDF8E0A456E8}tf10001076</Template>
  <TotalTime>1616</TotalTime>
  <Words>3574</Words>
  <Application>Microsoft Office PowerPoint</Application>
  <PresentationFormat>Grand écran</PresentationFormat>
  <Paragraphs>887</Paragraphs>
  <Slides>101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101</vt:i4>
      </vt:variant>
    </vt:vector>
  </HeadingPairs>
  <TitlesOfParts>
    <vt:vector size="107" baseType="lpstr">
      <vt:lpstr>Arial</vt:lpstr>
      <vt:lpstr>Calibri</vt:lpstr>
      <vt:lpstr>Century Gothic</vt:lpstr>
      <vt:lpstr>Wingdings</vt:lpstr>
      <vt:lpstr>Wingdings 3</vt:lpstr>
      <vt:lpstr>Salle d’ions</vt:lpstr>
      <vt:lpstr>Pics monoclonaux Anomalies de la NFS  Conduites à tenir</vt:lpstr>
      <vt:lpstr>Les pics monoclonaux</vt:lpstr>
      <vt:lpstr>L’électrophorèse des protéines</vt:lpstr>
      <vt:lpstr>L’électrophorèse des protéines</vt:lpstr>
      <vt:lpstr>L’électrophorèse des protéines</vt:lpstr>
      <vt:lpstr>L’électrophorèse des protéines</vt:lpstr>
      <vt:lpstr>L’électrophorèse des protéines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 myélome symptomatique</vt:lpstr>
      <vt:lpstr>Le myélome symptomatique</vt:lpstr>
      <vt:lpstr>Le myélome symptomatique</vt:lpstr>
      <vt:lpstr>Le myélome symptomatique</vt:lpstr>
      <vt:lpstr>Le myélome symptomatique</vt:lpstr>
      <vt:lpstr>Le myélome symptomatique</vt:lpstr>
      <vt:lpstr>Le myélome symptomatique</vt:lpstr>
      <vt:lpstr>Le myélome symptomatique</vt:lpstr>
      <vt:lpstr>La Maladie de Waldenström symptomatique</vt:lpstr>
      <vt:lpstr>MM / MW symptomatiques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Les pics monoclonaux</vt:lpstr>
      <vt:lpstr>RESUME</vt:lpstr>
      <vt:lpstr>Questions diverses pics :</vt:lpstr>
      <vt:lpstr>Cas clinique</vt:lpstr>
      <vt:lpstr>Cas clinique</vt:lpstr>
      <vt:lpstr>Cas clinique</vt:lpstr>
      <vt:lpstr>Cas clinique</vt:lpstr>
      <vt:lpstr>Cas clinique</vt:lpstr>
      <vt:lpstr>Cas clinique</vt:lpstr>
      <vt:lpstr>Cas clinique</vt:lpstr>
      <vt:lpstr>Cas clinique</vt:lpstr>
      <vt:lpstr>Cas clinique</vt:lpstr>
      <vt:lpstr>Cas clinique</vt:lpstr>
      <vt:lpstr>Cas clinique</vt:lpstr>
      <vt:lpstr>Cas clinique</vt:lpstr>
      <vt:lpstr>Cas clinique</vt:lpstr>
      <vt:lpstr>Cas clinique</vt:lpstr>
      <vt:lpstr>Cas clinique</vt:lpstr>
      <vt:lpstr>Cas clinique</vt:lpstr>
      <vt:lpstr>Cas clinique</vt:lpstr>
      <vt:lpstr>Cas clinique</vt:lpstr>
      <vt:lpstr>Cas clinique</vt:lpstr>
      <vt:lpstr>Cas clinique</vt:lpstr>
      <vt:lpstr>Les pics monoclonaux</vt:lpstr>
      <vt:lpstr>Les pics monoclonaux</vt:lpstr>
      <vt:lpstr>Anomalies  de la NFS</vt:lpstr>
      <vt:lpstr>Anomalies NFS : quand explorer ?</vt:lpstr>
      <vt:lpstr>Anomalies NFS : quand explorer ?</vt:lpstr>
      <vt:lpstr>Anomalies NFS : quand explorer ?</vt:lpstr>
      <vt:lpstr>Anomalies NFS : quand explorer ?</vt:lpstr>
      <vt:lpstr>Carence martiale</vt:lpstr>
      <vt:lpstr>Carence martiale</vt:lpstr>
      <vt:lpstr>Carence martiale</vt:lpstr>
      <vt:lpstr>Anomalies NFS : quand explorer ?</vt:lpstr>
      <vt:lpstr>Anomalies NFS : quand explorer ?</vt:lpstr>
      <vt:lpstr>Anomalies NFS : quand explorer ?</vt:lpstr>
      <vt:lpstr>Anomalies NFS : quand explorer ?</vt:lpstr>
      <vt:lpstr>Anomalies NFS : quand explorer ?</vt:lpstr>
      <vt:lpstr>Anomalies NFS : quand explorer ?</vt:lpstr>
      <vt:lpstr>Anomalies NFS : quand explorer ?</vt:lpstr>
      <vt:lpstr>Anomalies NFS : quand explorer ?</vt:lpstr>
      <vt:lpstr>Anomalies NFS : quand explorer ?</vt:lpstr>
      <vt:lpstr>Anomalies NFS : quand explorer ?</vt:lpstr>
      <vt:lpstr>Anomalies NFS : quand explorer ?</vt:lpstr>
      <vt:lpstr>Anomalies NFS : quand explorer ?</vt:lpstr>
      <vt:lpstr>Anomalies NFS : quand explorer ?</vt:lpstr>
      <vt:lpstr>Anomalies NFS : quand explorer ?</vt:lpstr>
      <vt:lpstr>Anomalies NFS : quand explorer ?</vt:lpstr>
      <vt:lpstr>Anomalies NFS : quand explorer ?</vt:lpstr>
      <vt:lpstr>Anomalies NFS : quand explorer ?</vt:lpstr>
      <vt:lpstr>Anomalies NFS : quand explorer ?</vt:lpstr>
      <vt:lpstr>Anomalies de la NFS</vt:lpstr>
      <vt:lpstr>Pics monoclonaux  Anomalies de la NFS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Anomalies de la NFS Pics monoclonaux  Conduites à tenir</dc:title>
  <dc:creator>Microsoft Office User</dc:creator>
  <cp:lastModifiedBy>FERRATON Lucie sur MUPUA005</cp:lastModifiedBy>
  <cp:revision>88</cp:revision>
  <dcterms:created xsi:type="dcterms:W3CDTF">2026-10-17T14:55:04Z</dcterms:created>
  <dcterms:modified xsi:type="dcterms:W3CDTF">2026-10-22T17:25:28Z</dcterms:modified>
</cp:coreProperties>
</file>